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MP1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Montag</c:v>
                </c:pt>
                <c:pt idx="1">
                  <c:v>Dienstag</c:v>
                </c:pt>
                <c:pt idx="2">
                  <c:v>Mittwoch</c:v>
                </c:pt>
                <c:pt idx="3">
                  <c:v>Donnerstag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D4-4BF4-B429-AE295B61797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MP2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Montag</c:v>
                </c:pt>
                <c:pt idx="1">
                  <c:v>Dienstag</c:v>
                </c:pt>
                <c:pt idx="2">
                  <c:v>Mittwoch</c:v>
                </c:pt>
                <c:pt idx="3">
                  <c:v>Donnerstag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D4-4BF4-B429-AE295B617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4312480"/>
        <c:axId val="1924311040"/>
      </c:barChart>
      <c:catAx>
        <c:axId val="192431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24311040"/>
        <c:crosses val="autoZero"/>
        <c:auto val="1"/>
        <c:lblAlgn val="ctr"/>
        <c:lblOffset val="100"/>
        <c:noMultiLvlLbl val="0"/>
      </c:catAx>
      <c:valAx>
        <c:axId val="192431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2431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1AD-4C38-B005-2A548ADE63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1AD-4C38-B005-2A548ADE63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1AD-4C38-B005-2A548ADE63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1AD-4C38-B005-2A548ADE633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1AD-4C38-B005-2A548ADE633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1AD-4C38-B005-2A548ADE633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1AD-4C38-B005-2A548ADE63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'Umsatz Otto Möbel'!$A$4:$A$10</c:f>
              <c:strCache>
                <c:ptCount val="7"/>
                <c:pt idx="0">
                  <c:v>Stuhl Trulla</c:v>
                </c:pt>
                <c:pt idx="1">
                  <c:v>Stuhl Tussi</c:v>
                </c:pt>
                <c:pt idx="2">
                  <c:v>Stuhl Tina</c:v>
                </c:pt>
                <c:pt idx="3">
                  <c:v>Stuhl Erna</c:v>
                </c:pt>
                <c:pt idx="4">
                  <c:v>Tisch Suse</c:v>
                </c:pt>
                <c:pt idx="5">
                  <c:v>Tisch Stulle</c:v>
                </c:pt>
                <c:pt idx="6">
                  <c:v>Tisch Schubs</c:v>
                </c:pt>
              </c:strCache>
            </c:strRef>
          </c:cat>
          <c:val>
            <c:numRef>
              <c:f>'Umsatz Otto Möbel'!$F$4:$F$10</c:f>
              <c:numCache>
                <c:formatCode>General</c:formatCode>
                <c:ptCount val="7"/>
                <c:pt idx="0">
                  <c:v>95</c:v>
                </c:pt>
                <c:pt idx="1">
                  <c:v>115</c:v>
                </c:pt>
                <c:pt idx="2">
                  <c:v>115</c:v>
                </c:pt>
                <c:pt idx="3">
                  <c:v>115</c:v>
                </c:pt>
                <c:pt idx="4">
                  <c:v>198</c:v>
                </c:pt>
                <c:pt idx="5">
                  <c:v>39</c:v>
                </c:pt>
                <c:pt idx="6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1AD-4C38-B005-2A548ADE6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2D20AA-82C8-4573-BDA7-1DAA5FFC2DB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7EBAEE9-D20D-4AE1-8F52-A6ACAC4C14A1}">
      <dgm:prSet phldrT="[Text]"/>
      <dgm:spPr>
        <a:solidFill>
          <a:srgbClr val="00AA48"/>
        </a:solidFill>
      </dgm:spPr>
      <dgm:t>
        <a:bodyPr/>
        <a:lstStyle/>
        <a:p>
          <a:r>
            <a:rPr lang="de-DE" dirty="0"/>
            <a:t>Chef</a:t>
          </a:r>
        </a:p>
      </dgm:t>
    </dgm:pt>
    <dgm:pt modelId="{14FA6A12-2264-450A-9AEA-B7C7F8564A95}" type="parTrans" cxnId="{EB242611-1670-4893-A39B-4A01444D31F9}">
      <dgm:prSet/>
      <dgm:spPr/>
      <dgm:t>
        <a:bodyPr/>
        <a:lstStyle/>
        <a:p>
          <a:endParaRPr lang="de-DE"/>
        </a:p>
      </dgm:t>
    </dgm:pt>
    <dgm:pt modelId="{CF7503CA-FA5F-4D96-8016-4FE3E05176E2}" type="sibTrans" cxnId="{EB242611-1670-4893-A39B-4A01444D31F9}">
      <dgm:prSet/>
      <dgm:spPr/>
      <dgm:t>
        <a:bodyPr/>
        <a:lstStyle/>
        <a:p>
          <a:endParaRPr lang="de-DE"/>
        </a:p>
      </dgm:t>
    </dgm:pt>
    <dgm:pt modelId="{CF5993BF-E529-4A24-BF22-A0FBDE5A00CE}">
      <dgm:prSet phldrT="[Text]"/>
      <dgm:spPr>
        <a:solidFill>
          <a:srgbClr val="00AA48"/>
        </a:solidFill>
      </dgm:spPr>
      <dgm:t>
        <a:bodyPr/>
        <a:lstStyle/>
        <a:p>
          <a:r>
            <a:rPr lang="de-DE" dirty="0"/>
            <a:t>Buchhaltung</a:t>
          </a:r>
        </a:p>
      </dgm:t>
    </dgm:pt>
    <dgm:pt modelId="{16715F84-9EDD-4A7B-B977-92A810007FFC}" type="parTrans" cxnId="{F90F445E-E10E-4DE1-AA7C-2CFB5356E4DD}">
      <dgm:prSet/>
      <dgm:spPr/>
      <dgm:t>
        <a:bodyPr/>
        <a:lstStyle/>
        <a:p>
          <a:endParaRPr lang="de-DE"/>
        </a:p>
      </dgm:t>
    </dgm:pt>
    <dgm:pt modelId="{D2741C67-B338-4D74-BA73-30586DAE0559}" type="sibTrans" cxnId="{F90F445E-E10E-4DE1-AA7C-2CFB5356E4DD}">
      <dgm:prSet/>
      <dgm:spPr/>
      <dgm:t>
        <a:bodyPr/>
        <a:lstStyle/>
        <a:p>
          <a:endParaRPr lang="de-DE"/>
        </a:p>
      </dgm:t>
    </dgm:pt>
    <dgm:pt modelId="{F37A6E11-EC75-4923-AB69-C71D8D9B11D2}">
      <dgm:prSet phldrT="[Text]"/>
      <dgm:spPr>
        <a:solidFill>
          <a:srgbClr val="00AA48"/>
        </a:solidFill>
      </dgm:spPr>
      <dgm:t>
        <a:bodyPr/>
        <a:lstStyle/>
        <a:p>
          <a:r>
            <a:rPr lang="de-DE" dirty="0"/>
            <a:t>Lager</a:t>
          </a:r>
        </a:p>
      </dgm:t>
    </dgm:pt>
    <dgm:pt modelId="{B5B75D79-F161-4271-8FA6-30FA6EEB3CED}" type="parTrans" cxnId="{A01947FA-50E9-409E-A906-1CBCDA1598B8}">
      <dgm:prSet/>
      <dgm:spPr/>
      <dgm:t>
        <a:bodyPr/>
        <a:lstStyle/>
        <a:p>
          <a:endParaRPr lang="de-DE"/>
        </a:p>
      </dgm:t>
    </dgm:pt>
    <dgm:pt modelId="{6E171A91-CD33-4B40-AAB4-9363D162518B}" type="sibTrans" cxnId="{A01947FA-50E9-409E-A906-1CBCDA1598B8}">
      <dgm:prSet/>
      <dgm:spPr/>
      <dgm:t>
        <a:bodyPr/>
        <a:lstStyle/>
        <a:p>
          <a:endParaRPr lang="de-DE"/>
        </a:p>
      </dgm:t>
    </dgm:pt>
    <dgm:pt modelId="{1B34FD12-F9CD-47BB-B37A-BCCE525943A9}">
      <dgm:prSet phldrT="[Text]"/>
      <dgm:spPr>
        <a:solidFill>
          <a:srgbClr val="00AA48"/>
        </a:solidFill>
      </dgm:spPr>
      <dgm:t>
        <a:bodyPr/>
        <a:lstStyle/>
        <a:p>
          <a:r>
            <a:rPr lang="de-DE" dirty="0"/>
            <a:t>Produktion</a:t>
          </a:r>
        </a:p>
      </dgm:t>
    </dgm:pt>
    <dgm:pt modelId="{EAB5590C-BACB-4974-9C64-878A2E913036}" type="parTrans" cxnId="{D561FF65-406E-4AF8-8147-940743789251}">
      <dgm:prSet/>
      <dgm:spPr/>
      <dgm:t>
        <a:bodyPr/>
        <a:lstStyle/>
        <a:p>
          <a:endParaRPr lang="de-DE"/>
        </a:p>
      </dgm:t>
    </dgm:pt>
    <dgm:pt modelId="{11CCCEF9-A499-45FD-8388-9662F0D256FA}" type="sibTrans" cxnId="{D561FF65-406E-4AF8-8147-940743789251}">
      <dgm:prSet/>
      <dgm:spPr/>
      <dgm:t>
        <a:bodyPr/>
        <a:lstStyle/>
        <a:p>
          <a:endParaRPr lang="de-DE"/>
        </a:p>
      </dgm:t>
    </dgm:pt>
    <dgm:pt modelId="{ADED525F-8FE2-4D06-891C-02D3DF566ECB}">
      <dgm:prSet phldrT="[Text]"/>
      <dgm:spPr>
        <a:solidFill>
          <a:srgbClr val="00AA48"/>
        </a:solidFill>
      </dgm:spPr>
      <dgm:t>
        <a:bodyPr/>
        <a:lstStyle/>
        <a:p>
          <a:r>
            <a:rPr lang="de-DE" dirty="0"/>
            <a:t>Mitarbeiter 1</a:t>
          </a:r>
        </a:p>
      </dgm:t>
    </dgm:pt>
    <dgm:pt modelId="{B81460CF-54B7-4014-8945-83D70BD5C46B}" type="parTrans" cxnId="{14C0007A-1508-4DE2-9A8D-6AF0A178F630}">
      <dgm:prSet/>
      <dgm:spPr/>
      <dgm:t>
        <a:bodyPr/>
        <a:lstStyle/>
        <a:p>
          <a:endParaRPr lang="de-DE"/>
        </a:p>
      </dgm:t>
    </dgm:pt>
    <dgm:pt modelId="{35EF6B3F-BBDD-45CE-B559-0AB43F8E2985}" type="sibTrans" cxnId="{14C0007A-1508-4DE2-9A8D-6AF0A178F630}">
      <dgm:prSet/>
      <dgm:spPr/>
      <dgm:t>
        <a:bodyPr/>
        <a:lstStyle/>
        <a:p>
          <a:endParaRPr lang="de-DE"/>
        </a:p>
      </dgm:t>
    </dgm:pt>
    <dgm:pt modelId="{A47D6B35-E8DD-4D44-900F-9F459BCCA1BF}">
      <dgm:prSet phldrT="[Text]"/>
      <dgm:spPr>
        <a:solidFill>
          <a:srgbClr val="00AA48"/>
        </a:solidFill>
      </dgm:spPr>
      <dgm:t>
        <a:bodyPr/>
        <a:lstStyle/>
        <a:p>
          <a:r>
            <a:rPr lang="de-DE" dirty="0"/>
            <a:t>Mitarbeiter 2</a:t>
          </a:r>
        </a:p>
      </dgm:t>
    </dgm:pt>
    <dgm:pt modelId="{85A5E867-004D-4D30-8F8C-7F8081F38931}" type="parTrans" cxnId="{2A964D13-A636-4FC3-B448-FC566E839D90}">
      <dgm:prSet/>
      <dgm:spPr/>
      <dgm:t>
        <a:bodyPr/>
        <a:lstStyle/>
        <a:p>
          <a:endParaRPr lang="de-DE"/>
        </a:p>
      </dgm:t>
    </dgm:pt>
    <dgm:pt modelId="{82C16288-2FD6-4A8D-8C11-952DB47E0581}" type="sibTrans" cxnId="{2A964D13-A636-4FC3-B448-FC566E839D90}">
      <dgm:prSet/>
      <dgm:spPr/>
      <dgm:t>
        <a:bodyPr/>
        <a:lstStyle/>
        <a:p>
          <a:endParaRPr lang="de-DE"/>
        </a:p>
      </dgm:t>
    </dgm:pt>
    <dgm:pt modelId="{0443CBE3-9C4B-4806-BCE2-150C2142873E}" type="pres">
      <dgm:prSet presAssocID="{362D20AA-82C8-4573-BDA7-1DAA5FFC2D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84BFA6E-C7DF-457C-BB59-F6483BB8B7EF}" type="pres">
      <dgm:prSet presAssocID="{77EBAEE9-D20D-4AE1-8F52-A6ACAC4C14A1}" presName="hierRoot1" presStyleCnt="0">
        <dgm:presLayoutVars>
          <dgm:hierBranch val="init"/>
        </dgm:presLayoutVars>
      </dgm:prSet>
      <dgm:spPr/>
    </dgm:pt>
    <dgm:pt modelId="{514B56FC-134E-479F-8FEE-711993C6EAC5}" type="pres">
      <dgm:prSet presAssocID="{77EBAEE9-D20D-4AE1-8F52-A6ACAC4C14A1}" presName="rootComposite1" presStyleCnt="0"/>
      <dgm:spPr/>
    </dgm:pt>
    <dgm:pt modelId="{5617ADD0-C2DB-4C0B-A037-A38D8BC635E7}" type="pres">
      <dgm:prSet presAssocID="{77EBAEE9-D20D-4AE1-8F52-A6ACAC4C14A1}" presName="rootText1" presStyleLbl="node0" presStyleIdx="0" presStyleCnt="1">
        <dgm:presLayoutVars>
          <dgm:chPref val="3"/>
        </dgm:presLayoutVars>
      </dgm:prSet>
      <dgm:spPr/>
    </dgm:pt>
    <dgm:pt modelId="{3412196E-4E32-4F26-A767-009A63A8BF9A}" type="pres">
      <dgm:prSet presAssocID="{77EBAEE9-D20D-4AE1-8F52-A6ACAC4C14A1}" presName="rootConnector1" presStyleLbl="node1" presStyleIdx="0" presStyleCnt="0"/>
      <dgm:spPr/>
    </dgm:pt>
    <dgm:pt modelId="{AF1A952E-726A-46E9-A12B-BBC5DBC223C2}" type="pres">
      <dgm:prSet presAssocID="{77EBAEE9-D20D-4AE1-8F52-A6ACAC4C14A1}" presName="hierChild2" presStyleCnt="0"/>
      <dgm:spPr/>
    </dgm:pt>
    <dgm:pt modelId="{A33ACEF5-5DD1-4467-8B44-DC88FC388E06}" type="pres">
      <dgm:prSet presAssocID="{16715F84-9EDD-4A7B-B977-92A810007FFC}" presName="Name37" presStyleLbl="parChTrans1D2" presStyleIdx="0" presStyleCnt="3"/>
      <dgm:spPr/>
    </dgm:pt>
    <dgm:pt modelId="{0DB2C3A8-D213-41E1-9F9C-0FD8553E51FF}" type="pres">
      <dgm:prSet presAssocID="{CF5993BF-E529-4A24-BF22-A0FBDE5A00CE}" presName="hierRoot2" presStyleCnt="0">
        <dgm:presLayoutVars>
          <dgm:hierBranch val="init"/>
        </dgm:presLayoutVars>
      </dgm:prSet>
      <dgm:spPr/>
    </dgm:pt>
    <dgm:pt modelId="{E9B113FE-8501-475F-B56E-2D072ACFA529}" type="pres">
      <dgm:prSet presAssocID="{CF5993BF-E529-4A24-BF22-A0FBDE5A00CE}" presName="rootComposite" presStyleCnt="0"/>
      <dgm:spPr/>
    </dgm:pt>
    <dgm:pt modelId="{EFC07C77-7D01-4C53-8469-F5392C83A80E}" type="pres">
      <dgm:prSet presAssocID="{CF5993BF-E529-4A24-BF22-A0FBDE5A00CE}" presName="rootText" presStyleLbl="node2" presStyleIdx="0" presStyleCnt="3">
        <dgm:presLayoutVars>
          <dgm:chPref val="3"/>
        </dgm:presLayoutVars>
      </dgm:prSet>
      <dgm:spPr/>
    </dgm:pt>
    <dgm:pt modelId="{0203D921-4B02-49D9-8EF3-A441E1798396}" type="pres">
      <dgm:prSet presAssocID="{CF5993BF-E529-4A24-BF22-A0FBDE5A00CE}" presName="rootConnector" presStyleLbl="node2" presStyleIdx="0" presStyleCnt="3"/>
      <dgm:spPr/>
    </dgm:pt>
    <dgm:pt modelId="{112F0568-4B32-455B-B1E8-4A41C1B72D16}" type="pres">
      <dgm:prSet presAssocID="{CF5993BF-E529-4A24-BF22-A0FBDE5A00CE}" presName="hierChild4" presStyleCnt="0"/>
      <dgm:spPr/>
    </dgm:pt>
    <dgm:pt modelId="{3C3F5566-EA72-4224-AEBA-0C464DB54C7C}" type="pres">
      <dgm:prSet presAssocID="{CF5993BF-E529-4A24-BF22-A0FBDE5A00CE}" presName="hierChild5" presStyleCnt="0"/>
      <dgm:spPr/>
    </dgm:pt>
    <dgm:pt modelId="{0AA3C4F0-22CF-40AC-ABEB-149F89DED238}" type="pres">
      <dgm:prSet presAssocID="{B5B75D79-F161-4271-8FA6-30FA6EEB3CED}" presName="Name37" presStyleLbl="parChTrans1D2" presStyleIdx="1" presStyleCnt="3"/>
      <dgm:spPr/>
    </dgm:pt>
    <dgm:pt modelId="{AA8185DB-38D9-4405-A9F7-18674E11D195}" type="pres">
      <dgm:prSet presAssocID="{F37A6E11-EC75-4923-AB69-C71D8D9B11D2}" presName="hierRoot2" presStyleCnt="0">
        <dgm:presLayoutVars>
          <dgm:hierBranch val="init"/>
        </dgm:presLayoutVars>
      </dgm:prSet>
      <dgm:spPr/>
    </dgm:pt>
    <dgm:pt modelId="{AE8D1741-85A1-4E7A-8292-A2415F9DAD54}" type="pres">
      <dgm:prSet presAssocID="{F37A6E11-EC75-4923-AB69-C71D8D9B11D2}" presName="rootComposite" presStyleCnt="0"/>
      <dgm:spPr/>
    </dgm:pt>
    <dgm:pt modelId="{3A9F8E0D-F9E8-4B2B-A6FD-99EE7BBF885E}" type="pres">
      <dgm:prSet presAssocID="{F37A6E11-EC75-4923-AB69-C71D8D9B11D2}" presName="rootText" presStyleLbl="node2" presStyleIdx="1" presStyleCnt="3">
        <dgm:presLayoutVars>
          <dgm:chPref val="3"/>
        </dgm:presLayoutVars>
      </dgm:prSet>
      <dgm:spPr/>
    </dgm:pt>
    <dgm:pt modelId="{E988D880-4142-4CD5-8BAF-4B363D92A270}" type="pres">
      <dgm:prSet presAssocID="{F37A6E11-EC75-4923-AB69-C71D8D9B11D2}" presName="rootConnector" presStyleLbl="node2" presStyleIdx="1" presStyleCnt="3"/>
      <dgm:spPr/>
    </dgm:pt>
    <dgm:pt modelId="{86A932DF-A55C-425C-AC9E-6148AF313195}" type="pres">
      <dgm:prSet presAssocID="{F37A6E11-EC75-4923-AB69-C71D8D9B11D2}" presName="hierChild4" presStyleCnt="0"/>
      <dgm:spPr/>
    </dgm:pt>
    <dgm:pt modelId="{DFDCAF47-3643-4529-BB32-ECBC869BD224}" type="pres">
      <dgm:prSet presAssocID="{B81460CF-54B7-4014-8945-83D70BD5C46B}" presName="Name37" presStyleLbl="parChTrans1D3" presStyleIdx="0" presStyleCnt="2"/>
      <dgm:spPr/>
    </dgm:pt>
    <dgm:pt modelId="{5B37A6C7-63AF-490C-BAB9-E96C41278C1A}" type="pres">
      <dgm:prSet presAssocID="{ADED525F-8FE2-4D06-891C-02D3DF566ECB}" presName="hierRoot2" presStyleCnt="0">
        <dgm:presLayoutVars>
          <dgm:hierBranch val="init"/>
        </dgm:presLayoutVars>
      </dgm:prSet>
      <dgm:spPr/>
    </dgm:pt>
    <dgm:pt modelId="{2D2FA18C-00B5-4FF1-AA0D-581E29FC48DA}" type="pres">
      <dgm:prSet presAssocID="{ADED525F-8FE2-4D06-891C-02D3DF566ECB}" presName="rootComposite" presStyleCnt="0"/>
      <dgm:spPr/>
    </dgm:pt>
    <dgm:pt modelId="{D40B9FF0-80D6-439B-B238-A9F26CAB3B1B}" type="pres">
      <dgm:prSet presAssocID="{ADED525F-8FE2-4D06-891C-02D3DF566ECB}" presName="rootText" presStyleLbl="node3" presStyleIdx="0" presStyleCnt="2">
        <dgm:presLayoutVars>
          <dgm:chPref val="3"/>
        </dgm:presLayoutVars>
      </dgm:prSet>
      <dgm:spPr/>
    </dgm:pt>
    <dgm:pt modelId="{27F0D065-7458-43F4-A0BF-FDE9547BDC6D}" type="pres">
      <dgm:prSet presAssocID="{ADED525F-8FE2-4D06-891C-02D3DF566ECB}" presName="rootConnector" presStyleLbl="node3" presStyleIdx="0" presStyleCnt="2"/>
      <dgm:spPr/>
    </dgm:pt>
    <dgm:pt modelId="{22EA7540-BFB1-4D39-9DFD-1896A027C50D}" type="pres">
      <dgm:prSet presAssocID="{ADED525F-8FE2-4D06-891C-02D3DF566ECB}" presName="hierChild4" presStyleCnt="0"/>
      <dgm:spPr/>
    </dgm:pt>
    <dgm:pt modelId="{E443DB32-0A29-4859-AFF8-92EB6E67D37A}" type="pres">
      <dgm:prSet presAssocID="{ADED525F-8FE2-4D06-891C-02D3DF566ECB}" presName="hierChild5" presStyleCnt="0"/>
      <dgm:spPr/>
    </dgm:pt>
    <dgm:pt modelId="{D6308EE5-13D6-403F-A6E1-716E292538B2}" type="pres">
      <dgm:prSet presAssocID="{85A5E867-004D-4D30-8F8C-7F8081F38931}" presName="Name37" presStyleLbl="parChTrans1D3" presStyleIdx="1" presStyleCnt="2"/>
      <dgm:spPr/>
    </dgm:pt>
    <dgm:pt modelId="{087A6746-4455-46F5-A07A-FBAC7690A26D}" type="pres">
      <dgm:prSet presAssocID="{A47D6B35-E8DD-4D44-900F-9F459BCCA1BF}" presName="hierRoot2" presStyleCnt="0">
        <dgm:presLayoutVars>
          <dgm:hierBranch val="init"/>
        </dgm:presLayoutVars>
      </dgm:prSet>
      <dgm:spPr/>
    </dgm:pt>
    <dgm:pt modelId="{BDF3A906-DFD9-4C72-BE41-33A4C691EE17}" type="pres">
      <dgm:prSet presAssocID="{A47D6B35-E8DD-4D44-900F-9F459BCCA1BF}" presName="rootComposite" presStyleCnt="0"/>
      <dgm:spPr/>
    </dgm:pt>
    <dgm:pt modelId="{94BD0752-0747-4FB1-ABAC-6D9A086E5AFD}" type="pres">
      <dgm:prSet presAssocID="{A47D6B35-E8DD-4D44-900F-9F459BCCA1BF}" presName="rootText" presStyleLbl="node3" presStyleIdx="1" presStyleCnt="2">
        <dgm:presLayoutVars>
          <dgm:chPref val="3"/>
        </dgm:presLayoutVars>
      </dgm:prSet>
      <dgm:spPr/>
    </dgm:pt>
    <dgm:pt modelId="{E1BA2634-502F-4B66-9D92-6393015F6B04}" type="pres">
      <dgm:prSet presAssocID="{A47D6B35-E8DD-4D44-900F-9F459BCCA1BF}" presName="rootConnector" presStyleLbl="node3" presStyleIdx="1" presStyleCnt="2"/>
      <dgm:spPr/>
    </dgm:pt>
    <dgm:pt modelId="{579DA01D-755C-426F-A9BB-164108FE07AC}" type="pres">
      <dgm:prSet presAssocID="{A47D6B35-E8DD-4D44-900F-9F459BCCA1BF}" presName="hierChild4" presStyleCnt="0"/>
      <dgm:spPr/>
    </dgm:pt>
    <dgm:pt modelId="{69696486-72AA-4C77-B27B-72B33C039CE2}" type="pres">
      <dgm:prSet presAssocID="{A47D6B35-E8DD-4D44-900F-9F459BCCA1BF}" presName="hierChild5" presStyleCnt="0"/>
      <dgm:spPr/>
    </dgm:pt>
    <dgm:pt modelId="{4F851DDD-4551-4D00-9C25-2FF8DC945664}" type="pres">
      <dgm:prSet presAssocID="{F37A6E11-EC75-4923-AB69-C71D8D9B11D2}" presName="hierChild5" presStyleCnt="0"/>
      <dgm:spPr/>
    </dgm:pt>
    <dgm:pt modelId="{839E5D57-4C5C-4017-8537-6A6350A4063A}" type="pres">
      <dgm:prSet presAssocID="{EAB5590C-BACB-4974-9C64-878A2E913036}" presName="Name37" presStyleLbl="parChTrans1D2" presStyleIdx="2" presStyleCnt="3"/>
      <dgm:spPr/>
    </dgm:pt>
    <dgm:pt modelId="{D4B846D5-90D2-4BAE-B873-3CB8F51779A0}" type="pres">
      <dgm:prSet presAssocID="{1B34FD12-F9CD-47BB-B37A-BCCE525943A9}" presName="hierRoot2" presStyleCnt="0">
        <dgm:presLayoutVars>
          <dgm:hierBranch val="init"/>
        </dgm:presLayoutVars>
      </dgm:prSet>
      <dgm:spPr/>
    </dgm:pt>
    <dgm:pt modelId="{7876FFCD-8143-499C-8591-0F86C7F0A0C2}" type="pres">
      <dgm:prSet presAssocID="{1B34FD12-F9CD-47BB-B37A-BCCE525943A9}" presName="rootComposite" presStyleCnt="0"/>
      <dgm:spPr/>
    </dgm:pt>
    <dgm:pt modelId="{F23EC9FE-D1B5-4DBE-8324-D1F272411703}" type="pres">
      <dgm:prSet presAssocID="{1B34FD12-F9CD-47BB-B37A-BCCE525943A9}" presName="rootText" presStyleLbl="node2" presStyleIdx="2" presStyleCnt="3">
        <dgm:presLayoutVars>
          <dgm:chPref val="3"/>
        </dgm:presLayoutVars>
      </dgm:prSet>
      <dgm:spPr/>
    </dgm:pt>
    <dgm:pt modelId="{5B242714-B368-4135-AC6D-3B3AB37391B9}" type="pres">
      <dgm:prSet presAssocID="{1B34FD12-F9CD-47BB-B37A-BCCE525943A9}" presName="rootConnector" presStyleLbl="node2" presStyleIdx="2" presStyleCnt="3"/>
      <dgm:spPr/>
    </dgm:pt>
    <dgm:pt modelId="{847DF418-5856-4C3A-A50B-B350CF847DD9}" type="pres">
      <dgm:prSet presAssocID="{1B34FD12-F9CD-47BB-B37A-BCCE525943A9}" presName="hierChild4" presStyleCnt="0"/>
      <dgm:spPr/>
    </dgm:pt>
    <dgm:pt modelId="{F56C694C-A421-47DF-8975-8023C71B18BB}" type="pres">
      <dgm:prSet presAssocID="{1B34FD12-F9CD-47BB-B37A-BCCE525943A9}" presName="hierChild5" presStyleCnt="0"/>
      <dgm:spPr/>
    </dgm:pt>
    <dgm:pt modelId="{99C7D9A5-33B6-47CF-B9B5-AF9440A6C965}" type="pres">
      <dgm:prSet presAssocID="{77EBAEE9-D20D-4AE1-8F52-A6ACAC4C14A1}" presName="hierChild3" presStyleCnt="0"/>
      <dgm:spPr/>
    </dgm:pt>
  </dgm:ptLst>
  <dgm:cxnLst>
    <dgm:cxn modelId="{EB242611-1670-4893-A39B-4A01444D31F9}" srcId="{362D20AA-82C8-4573-BDA7-1DAA5FFC2DBE}" destId="{77EBAEE9-D20D-4AE1-8F52-A6ACAC4C14A1}" srcOrd="0" destOrd="0" parTransId="{14FA6A12-2264-450A-9AEA-B7C7F8564A95}" sibTransId="{CF7503CA-FA5F-4D96-8016-4FE3E05176E2}"/>
    <dgm:cxn modelId="{2A964D13-A636-4FC3-B448-FC566E839D90}" srcId="{F37A6E11-EC75-4923-AB69-C71D8D9B11D2}" destId="{A47D6B35-E8DD-4D44-900F-9F459BCCA1BF}" srcOrd="1" destOrd="0" parTransId="{85A5E867-004D-4D30-8F8C-7F8081F38931}" sibTransId="{82C16288-2FD6-4A8D-8C11-952DB47E0581}"/>
    <dgm:cxn modelId="{501AD820-B817-4C92-B603-B359652D6459}" type="presOf" srcId="{1B34FD12-F9CD-47BB-B37A-BCCE525943A9}" destId="{5B242714-B368-4135-AC6D-3B3AB37391B9}" srcOrd="1" destOrd="0" presId="urn:microsoft.com/office/officeart/2005/8/layout/orgChart1"/>
    <dgm:cxn modelId="{01F93725-E329-4CE7-982F-DAF1B872C59C}" type="presOf" srcId="{16715F84-9EDD-4A7B-B977-92A810007FFC}" destId="{A33ACEF5-5DD1-4467-8B44-DC88FC388E06}" srcOrd="0" destOrd="0" presId="urn:microsoft.com/office/officeart/2005/8/layout/orgChart1"/>
    <dgm:cxn modelId="{EDD1CA37-52BF-4538-81C3-0ADB6BEDB42B}" type="presOf" srcId="{A47D6B35-E8DD-4D44-900F-9F459BCCA1BF}" destId="{94BD0752-0747-4FB1-ABAC-6D9A086E5AFD}" srcOrd="0" destOrd="0" presId="urn:microsoft.com/office/officeart/2005/8/layout/orgChart1"/>
    <dgm:cxn modelId="{D74D0B3D-5669-44D2-BC8B-E80D757DF20F}" type="presOf" srcId="{B81460CF-54B7-4014-8945-83D70BD5C46B}" destId="{DFDCAF47-3643-4529-BB32-ECBC869BD224}" srcOrd="0" destOrd="0" presId="urn:microsoft.com/office/officeart/2005/8/layout/orgChart1"/>
    <dgm:cxn modelId="{F90F445E-E10E-4DE1-AA7C-2CFB5356E4DD}" srcId="{77EBAEE9-D20D-4AE1-8F52-A6ACAC4C14A1}" destId="{CF5993BF-E529-4A24-BF22-A0FBDE5A00CE}" srcOrd="0" destOrd="0" parTransId="{16715F84-9EDD-4A7B-B977-92A810007FFC}" sibTransId="{D2741C67-B338-4D74-BA73-30586DAE0559}"/>
    <dgm:cxn modelId="{E218AD44-5BA0-42E5-B5CB-AD189F510E93}" type="presOf" srcId="{EAB5590C-BACB-4974-9C64-878A2E913036}" destId="{839E5D57-4C5C-4017-8537-6A6350A4063A}" srcOrd="0" destOrd="0" presId="urn:microsoft.com/office/officeart/2005/8/layout/orgChart1"/>
    <dgm:cxn modelId="{D561FF65-406E-4AF8-8147-940743789251}" srcId="{77EBAEE9-D20D-4AE1-8F52-A6ACAC4C14A1}" destId="{1B34FD12-F9CD-47BB-B37A-BCCE525943A9}" srcOrd="2" destOrd="0" parTransId="{EAB5590C-BACB-4974-9C64-878A2E913036}" sibTransId="{11CCCEF9-A499-45FD-8388-9662F0D256FA}"/>
    <dgm:cxn modelId="{85A60055-FE08-4844-B820-FFF5D9CBEF88}" type="presOf" srcId="{B5B75D79-F161-4271-8FA6-30FA6EEB3CED}" destId="{0AA3C4F0-22CF-40AC-ABEB-149F89DED238}" srcOrd="0" destOrd="0" presId="urn:microsoft.com/office/officeart/2005/8/layout/orgChart1"/>
    <dgm:cxn modelId="{55CFE176-95E2-4079-BF77-A4134BAFFF46}" type="presOf" srcId="{F37A6E11-EC75-4923-AB69-C71D8D9B11D2}" destId="{E988D880-4142-4CD5-8BAF-4B363D92A270}" srcOrd="1" destOrd="0" presId="urn:microsoft.com/office/officeart/2005/8/layout/orgChart1"/>
    <dgm:cxn modelId="{F3E73078-DE94-4C08-82BB-C6DD00B02E20}" type="presOf" srcId="{85A5E867-004D-4D30-8F8C-7F8081F38931}" destId="{D6308EE5-13D6-403F-A6E1-716E292538B2}" srcOrd="0" destOrd="0" presId="urn:microsoft.com/office/officeart/2005/8/layout/orgChart1"/>
    <dgm:cxn modelId="{14C0007A-1508-4DE2-9A8D-6AF0A178F630}" srcId="{F37A6E11-EC75-4923-AB69-C71D8D9B11D2}" destId="{ADED525F-8FE2-4D06-891C-02D3DF566ECB}" srcOrd="0" destOrd="0" parTransId="{B81460CF-54B7-4014-8945-83D70BD5C46B}" sibTransId="{35EF6B3F-BBDD-45CE-B559-0AB43F8E2985}"/>
    <dgm:cxn modelId="{09566B7B-1C8D-4DEE-9AB8-4D09752EC65C}" type="presOf" srcId="{1B34FD12-F9CD-47BB-B37A-BCCE525943A9}" destId="{F23EC9FE-D1B5-4DBE-8324-D1F272411703}" srcOrd="0" destOrd="0" presId="urn:microsoft.com/office/officeart/2005/8/layout/orgChart1"/>
    <dgm:cxn modelId="{F3869F8B-C573-4F2D-AA0B-A178A155BC9A}" type="presOf" srcId="{362D20AA-82C8-4573-BDA7-1DAA5FFC2DBE}" destId="{0443CBE3-9C4B-4806-BCE2-150C2142873E}" srcOrd="0" destOrd="0" presId="urn:microsoft.com/office/officeart/2005/8/layout/orgChart1"/>
    <dgm:cxn modelId="{F879448C-B9F3-45B8-BBD0-F662CDD0D166}" type="presOf" srcId="{CF5993BF-E529-4A24-BF22-A0FBDE5A00CE}" destId="{EFC07C77-7D01-4C53-8469-F5392C83A80E}" srcOrd="0" destOrd="0" presId="urn:microsoft.com/office/officeart/2005/8/layout/orgChart1"/>
    <dgm:cxn modelId="{16236F8D-AC99-447F-BF74-3A76379B9487}" type="presOf" srcId="{A47D6B35-E8DD-4D44-900F-9F459BCCA1BF}" destId="{E1BA2634-502F-4B66-9D92-6393015F6B04}" srcOrd="1" destOrd="0" presId="urn:microsoft.com/office/officeart/2005/8/layout/orgChart1"/>
    <dgm:cxn modelId="{74285290-3E07-4F15-B72D-9C7897F883E1}" type="presOf" srcId="{ADED525F-8FE2-4D06-891C-02D3DF566ECB}" destId="{D40B9FF0-80D6-439B-B238-A9F26CAB3B1B}" srcOrd="0" destOrd="0" presId="urn:microsoft.com/office/officeart/2005/8/layout/orgChart1"/>
    <dgm:cxn modelId="{EF2C41A5-CF68-4593-8C10-A4A268553E37}" type="presOf" srcId="{77EBAEE9-D20D-4AE1-8F52-A6ACAC4C14A1}" destId="{3412196E-4E32-4F26-A767-009A63A8BF9A}" srcOrd="1" destOrd="0" presId="urn:microsoft.com/office/officeart/2005/8/layout/orgChart1"/>
    <dgm:cxn modelId="{DE1215AD-0536-4C9D-9701-4959193779C7}" type="presOf" srcId="{CF5993BF-E529-4A24-BF22-A0FBDE5A00CE}" destId="{0203D921-4B02-49D9-8EF3-A441E1798396}" srcOrd="1" destOrd="0" presId="urn:microsoft.com/office/officeart/2005/8/layout/orgChart1"/>
    <dgm:cxn modelId="{B04C38B7-A9B9-4E38-959C-077B749BB4F9}" type="presOf" srcId="{77EBAEE9-D20D-4AE1-8F52-A6ACAC4C14A1}" destId="{5617ADD0-C2DB-4C0B-A037-A38D8BC635E7}" srcOrd="0" destOrd="0" presId="urn:microsoft.com/office/officeart/2005/8/layout/orgChart1"/>
    <dgm:cxn modelId="{306502B8-FB24-4F90-A7A2-A7259E1AF660}" type="presOf" srcId="{ADED525F-8FE2-4D06-891C-02D3DF566ECB}" destId="{27F0D065-7458-43F4-A0BF-FDE9547BDC6D}" srcOrd="1" destOrd="0" presId="urn:microsoft.com/office/officeart/2005/8/layout/orgChart1"/>
    <dgm:cxn modelId="{4A26FCC6-45AA-4F6D-A0CD-FF413B98AC67}" type="presOf" srcId="{F37A6E11-EC75-4923-AB69-C71D8D9B11D2}" destId="{3A9F8E0D-F9E8-4B2B-A6FD-99EE7BBF885E}" srcOrd="0" destOrd="0" presId="urn:microsoft.com/office/officeart/2005/8/layout/orgChart1"/>
    <dgm:cxn modelId="{A01947FA-50E9-409E-A906-1CBCDA1598B8}" srcId="{77EBAEE9-D20D-4AE1-8F52-A6ACAC4C14A1}" destId="{F37A6E11-EC75-4923-AB69-C71D8D9B11D2}" srcOrd="1" destOrd="0" parTransId="{B5B75D79-F161-4271-8FA6-30FA6EEB3CED}" sibTransId="{6E171A91-CD33-4B40-AAB4-9363D162518B}"/>
    <dgm:cxn modelId="{A3C39419-C2B5-45DD-9711-ED43A8C00113}" type="presParOf" srcId="{0443CBE3-9C4B-4806-BCE2-150C2142873E}" destId="{B84BFA6E-C7DF-457C-BB59-F6483BB8B7EF}" srcOrd="0" destOrd="0" presId="urn:microsoft.com/office/officeart/2005/8/layout/orgChart1"/>
    <dgm:cxn modelId="{DF071346-69AE-461B-97EB-1ACE391179A1}" type="presParOf" srcId="{B84BFA6E-C7DF-457C-BB59-F6483BB8B7EF}" destId="{514B56FC-134E-479F-8FEE-711993C6EAC5}" srcOrd="0" destOrd="0" presId="urn:microsoft.com/office/officeart/2005/8/layout/orgChart1"/>
    <dgm:cxn modelId="{E0AF9D80-47D3-4713-B7D4-82DEB28FE205}" type="presParOf" srcId="{514B56FC-134E-479F-8FEE-711993C6EAC5}" destId="{5617ADD0-C2DB-4C0B-A037-A38D8BC635E7}" srcOrd="0" destOrd="0" presId="urn:microsoft.com/office/officeart/2005/8/layout/orgChart1"/>
    <dgm:cxn modelId="{606437B9-D318-422A-968D-BCBFF298DC4C}" type="presParOf" srcId="{514B56FC-134E-479F-8FEE-711993C6EAC5}" destId="{3412196E-4E32-4F26-A767-009A63A8BF9A}" srcOrd="1" destOrd="0" presId="urn:microsoft.com/office/officeart/2005/8/layout/orgChart1"/>
    <dgm:cxn modelId="{BA6B9093-3C27-4E53-8214-97AF00623920}" type="presParOf" srcId="{B84BFA6E-C7DF-457C-BB59-F6483BB8B7EF}" destId="{AF1A952E-726A-46E9-A12B-BBC5DBC223C2}" srcOrd="1" destOrd="0" presId="urn:microsoft.com/office/officeart/2005/8/layout/orgChart1"/>
    <dgm:cxn modelId="{F10A5376-50DB-45E2-94E3-878527359F2A}" type="presParOf" srcId="{AF1A952E-726A-46E9-A12B-BBC5DBC223C2}" destId="{A33ACEF5-5DD1-4467-8B44-DC88FC388E06}" srcOrd="0" destOrd="0" presId="urn:microsoft.com/office/officeart/2005/8/layout/orgChart1"/>
    <dgm:cxn modelId="{C0769B73-0F0C-47DA-8DE2-056C18456B41}" type="presParOf" srcId="{AF1A952E-726A-46E9-A12B-BBC5DBC223C2}" destId="{0DB2C3A8-D213-41E1-9F9C-0FD8553E51FF}" srcOrd="1" destOrd="0" presId="urn:microsoft.com/office/officeart/2005/8/layout/orgChart1"/>
    <dgm:cxn modelId="{D2C2EA26-8D9C-463D-86E2-F8DBC71E4466}" type="presParOf" srcId="{0DB2C3A8-D213-41E1-9F9C-0FD8553E51FF}" destId="{E9B113FE-8501-475F-B56E-2D072ACFA529}" srcOrd="0" destOrd="0" presId="urn:microsoft.com/office/officeart/2005/8/layout/orgChart1"/>
    <dgm:cxn modelId="{573269D6-A76C-4EE4-B906-6BAC2BE0B0C0}" type="presParOf" srcId="{E9B113FE-8501-475F-B56E-2D072ACFA529}" destId="{EFC07C77-7D01-4C53-8469-F5392C83A80E}" srcOrd="0" destOrd="0" presId="urn:microsoft.com/office/officeart/2005/8/layout/orgChart1"/>
    <dgm:cxn modelId="{09659DAC-53CB-4C12-B08F-42D490B7A220}" type="presParOf" srcId="{E9B113FE-8501-475F-B56E-2D072ACFA529}" destId="{0203D921-4B02-49D9-8EF3-A441E1798396}" srcOrd="1" destOrd="0" presId="urn:microsoft.com/office/officeart/2005/8/layout/orgChart1"/>
    <dgm:cxn modelId="{6D34BCEC-28D8-4E14-9037-CE49F3EF11F2}" type="presParOf" srcId="{0DB2C3A8-D213-41E1-9F9C-0FD8553E51FF}" destId="{112F0568-4B32-455B-B1E8-4A41C1B72D16}" srcOrd="1" destOrd="0" presId="urn:microsoft.com/office/officeart/2005/8/layout/orgChart1"/>
    <dgm:cxn modelId="{10DD1810-C6B2-40C7-9B6D-34F8E21A6C1F}" type="presParOf" srcId="{0DB2C3A8-D213-41E1-9F9C-0FD8553E51FF}" destId="{3C3F5566-EA72-4224-AEBA-0C464DB54C7C}" srcOrd="2" destOrd="0" presId="urn:microsoft.com/office/officeart/2005/8/layout/orgChart1"/>
    <dgm:cxn modelId="{4F202381-E842-4873-9B30-2DF2173E816A}" type="presParOf" srcId="{AF1A952E-726A-46E9-A12B-BBC5DBC223C2}" destId="{0AA3C4F0-22CF-40AC-ABEB-149F89DED238}" srcOrd="2" destOrd="0" presId="urn:microsoft.com/office/officeart/2005/8/layout/orgChart1"/>
    <dgm:cxn modelId="{311C8A6D-0423-40F5-AAC0-E19DCD6751A4}" type="presParOf" srcId="{AF1A952E-726A-46E9-A12B-BBC5DBC223C2}" destId="{AA8185DB-38D9-4405-A9F7-18674E11D195}" srcOrd="3" destOrd="0" presId="urn:microsoft.com/office/officeart/2005/8/layout/orgChart1"/>
    <dgm:cxn modelId="{1BB13965-3795-4152-BA26-12341DEAD2D7}" type="presParOf" srcId="{AA8185DB-38D9-4405-A9F7-18674E11D195}" destId="{AE8D1741-85A1-4E7A-8292-A2415F9DAD54}" srcOrd="0" destOrd="0" presId="urn:microsoft.com/office/officeart/2005/8/layout/orgChart1"/>
    <dgm:cxn modelId="{35BAB041-AA53-4332-8AEE-383A1595C099}" type="presParOf" srcId="{AE8D1741-85A1-4E7A-8292-A2415F9DAD54}" destId="{3A9F8E0D-F9E8-4B2B-A6FD-99EE7BBF885E}" srcOrd="0" destOrd="0" presId="urn:microsoft.com/office/officeart/2005/8/layout/orgChart1"/>
    <dgm:cxn modelId="{46F77132-B9C3-460A-A77C-8E07CD690595}" type="presParOf" srcId="{AE8D1741-85A1-4E7A-8292-A2415F9DAD54}" destId="{E988D880-4142-4CD5-8BAF-4B363D92A270}" srcOrd="1" destOrd="0" presId="urn:microsoft.com/office/officeart/2005/8/layout/orgChart1"/>
    <dgm:cxn modelId="{03BFA555-4015-4FA9-97BF-4E019F1142CB}" type="presParOf" srcId="{AA8185DB-38D9-4405-A9F7-18674E11D195}" destId="{86A932DF-A55C-425C-AC9E-6148AF313195}" srcOrd="1" destOrd="0" presId="urn:microsoft.com/office/officeart/2005/8/layout/orgChart1"/>
    <dgm:cxn modelId="{2EC025AC-E55E-4A25-9293-A636CFE2773F}" type="presParOf" srcId="{86A932DF-A55C-425C-AC9E-6148AF313195}" destId="{DFDCAF47-3643-4529-BB32-ECBC869BD224}" srcOrd="0" destOrd="0" presId="urn:microsoft.com/office/officeart/2005/8/layout/orgChart1"/>
    <dgm:cxn modelId="{ABFB0E18-8818-4DD7-921E-6404C81C3063}" type="presParOf" srcId="{86A932DF-A55C-425C-AC9E-6148AF313195}" destId="{5B37A6C7-63AF-490C-BAB9-E96C41278C1A}" srcOrd="1" destOrd="0" presId="urn:microsoft.com/office/officeart/2005/8/layout/orgChart1"/>
    <dgm:cxn modelId="{FB950BB9-8EBC-4E3C-981F-F1CCFC4D7B65}" type="presParOf" srcId="{5B37A6C7-63AF-490C-BAB9-E96C41278C1A}" destId="{2D2FA18C-00B5-4FF1-AA0D-581E29FC48DA}" srcOrd="0" destOrd="0" presId="urn:microsoft.com/office/officeart/2005/8/layout/orgChart1"/>
    <dgm:cxn modelId="{B0379822-5B18-4DF2-BCA8-89951C620D91}" type="presParOf" srcId="{2D2FA18C-00B5-4FF1-AA0D-581E29FC48DA}" destId="{D40B9FF0-80D6-439B-B238-A9F26CAB3B1B}" srcOrd="0" destOrd="0" presId="urn:microsoft.com/office/officeart/2005/8/layout/orgChart1"/>
    <dgm:cxn modelId="{2054AD0C-B2DD-4A2F-B908-FDAAFE4FEC7C}" type="presParOf" srcId="{2D2FA18C-00B5-4FF1-AA0D-581E29FC48DA}" destId="{27F0D065-7458-43F4-A0BF-FDE9547BDC6D}" srcOrd="1" destOrd="0" presId="urn:microsoft.com/office/officeart/2005/8/layout/orgChart1"/>
    <dgm:cxn modelId="{39F1F10B-33BD-4874-8265-6A91131E0405}" type="presParOf" srcId="{5B37A6C7-63AF-490C-BAB9-E96C41278C1A}" destId="{22EA7540-BFB1-4D39-9DFD-1896A027C50D}" srcOrd="1" destOrd="0" presId="urn:microsoft.com/office/officeart/2005/8/layout/orgChart1"/>
    <dgm:cxn modelId="{4A0922F8-EE4B-440B-830A-7E4EBDCF93C0}" type="presParOf" srcId="{5B37A6C7-63AF-490C-BAB9-E96C41278C1A}" destId="{E443DB32-0A29-4859-AFF8-92EB6E67D37A}" srcOrd="2" destOrd="0" presId="urn:microsoft.com/office/officeart/2005/8/layout/orgChart1"/>
    <dgm:cxn modelId="{F92A8207-062C-42B6-8F25-6FA98F59F6FB}" type="presParOf" srcId="{86A932DF-A55C-425C-AC9E-6148AF313195}" destId="{D6308EE5-13D6-403F-A6E1-716E292538B2}" srcOrd="2" destOrd="0" presId="urn:microsoft.com/office/officeart/2005/8/layout/orgChart1"/>
    <dgm:cxn modelId="{33C1647C-71DA-4588-8328-167932DF2681}" type="presParOf" srcId="{86A932DF-A55C-425C-AC9E-6148AF313195}" destId="{087A6746-4455-46F5-A07A-FBAC7690A26D}" srcOrd="3" destOrd="0" presId="urn:microsoft.com/office/officeart/2005/8/layout/orgChart1"/>
    <dgm:cxn modelId="{BF4C98C6-3AE6-48AC-8935-AA8ED14499C0}" type="presParOf" srcId="{087A6746-4455-46F5-A07A-FBAC7690A26D}" destId="{BDF3A906-DFD9-4C72-BE41-33A4C691EE17}" srcOrd="0" destOrd="0" presId="urn:microsoft.com/office/officeart/2005/8/layout/orgChart1"/>
    <dgm:cxn modelId="{72CDB3D4-E294-4D7D-B6AF-123C31A7F474}" type="presParOf" srcId="{BDF3A906-DFD9-4C72-BE41-33A4C691EE17}" destId="{94BD0752-0747-4FB1-ABAC-6D9A086E5AFD}" srcOrd="0" destOrd="0" presId="urn:microsoft.com/office/officeart/2005/8/layout/orgChart1"/>
    <dgm:cxn modelId="{8A2E0B25-3E91-4EBC-9508-9CD3AF2B2FBA}" type="presParOf" srcId="{BDF3A906-DFD9-4C72-BE41-33A4C691EE17}" destId="{E1BA2634-502F-4B66-9D92-6393015F6B04}" srcOrd="1" destOrd="0" presId="urn:microsoft.com/office/officeart/2005/8/layout/orgChart1"/>
    <dgm:cxn modelId="{5AA0D00E-4F32-4EF6-8C55-25A3E34634EC}" type="presParOf" srcId="{087A6746-4455-46F5-A07A-FBAC7690A26D}" destId="{579DA01D-755C-426F-A9BB-164108FE07AC}" srcOrd="1" destOrd="0" presId="urn:microsoft.com/office/officeart/2005/8/layout/orgChart1"/>
    <dgm:cxn modelId="{BADCFD4B-04C6-481C-859A-39D196A06A51}" type="presParOf" srcId="{087A6746-4455-46F5-A07A-FBAC7690A26D}" destId="{69696486-72AA-4C77-B27B-72B33C039CE2}" srcOrd="2" destOrd="0" presId="urn:microsoft.com/office/officeart/2005/8/layout/orgChart1"/>
    <dgm:cxn modelId="{0D68A5C3-501A-492E-AD61-F7588D77E68E}" type="presParOf" srcId="{AA8185DB-38D9-4405-A9F7-18674E11D195}" destId="{4F851DDD-4551-4D00-9C25-2FF8DC945664}" srcOrd="2" destOrd="0" presId="urn:microsoft.com/office/officeart/2005/8/layout/orgChart1"/>
    <dgm:cxn modelId="{BDE3F163-AE68-446A-AB23-A637E4C17A6B}" type="presParOf" srcId="{AF1A952E-726A-46E9-A12B-BBC5DBC223C2}" destId="{839E5D57-4C5C-4017-8537-6A6350A4063A}" srcOrd="4" destOrd="0" presId="urn:microsoft.com/office/officeart/2005/8/layout/orgChart1"/>
    <dgm:cxn modelId="{9D37AA8C-FDBA-46CF-842F-56B9FF71F357}" type="presParOf" srcId="{AF1A952E-726A-46E9-A12B-BBC5DBC223C2}" destId="{D4B846D5-90D2-4BAE-B873-3CB8F51779A0}" srcOrd="5" destOrd="0" presId="urn:microsoft.com/office/officeart/2005/8/layout/orgChart1"/>
    <dgm:cxn modelId="{10BA0FBE-510E-46A5-A2BA-7C7FF04981AE}" type="presParOf" srcId="{D4B846D5-90D2-4BAE-B873-3CB8F51779A0}" destId="{7876FFCD-8143-499C-8591-0F86C7F0A0C2}" srcOrd="0" destOrd="0" presId="urn:microsoft.com/office/officeart/2005/8/layout/orgChart1"/>
    <dgm:cxn modelId="{76EB2701-7FED-4847-B53A-AC221E707B43}" type="presParOf" srcId="{7876FFCD-8143-499C-8591-0F86C7F0A0C2}" destId="{F23EC9FE-D1B5-4DBE-8324-D1F272411703}" srcOrd="0" destOrd="0" presId="urn:microsoft.com/office/officeart/2005/8/layout/orgChart1"/>
    <dgm:cxn modelId="{B364F0BB-CC4E-431B-BEED-19792CE330F2}" type="presParOf" srcId="{7876FFCD-8143-499C-8591-0F86C7F0A0C2}" destId="{5B242714-B368-4135-AC6D-3B3AB37391B9}" srcOrd="1" destOrd="0" presId="urn:microsoft.com/office/officeart/2005/8/layout/orgChart1"/>
    <dgm:cxn modelId="{EAA57F18-C9C8-4F3B-A874-45357570CAB3}" type="presParOf" srcId="{D4B846D5-90D2-4BAE-B873-3CB8F51779A0}" destId="{847DF418-5856-4C3A-A50B-B350CF847DD9}" srcOrd="1" destOrd="0" presId="urn:microsoft.com/office/officeart/2005/8/layout/orgChart1"/>
    <dgm:cxn modelId="{7291246A-9A3C-4B27-AC2A-FC435F6E98BE}" type="presParOf" srcId="{D4B846D5-90D2-4BAE-B873-3CB8F51779A0}" destId="{F56C694C-A421-47DF-8975-8023C71B18BB}" srcOrd="2" destOrd="0" presId="urn:microsoft.com/office/officeart/2005/8/layout/orgChart1"/>
    <dgm:cxn modelId="{61694325-CDD9-4F6C-BAA6-EA729DB60979}" type="presParOf" srcId="{B84BFA6E-C7DF-457C-BB59-F6483BB8B7EF}" destId="{99C7D9A5-33B6-47CF-B9B5-AF9440A6C9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596262-28A8-4921-BE04-1EB23B0C017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B2DE9E3-4AAA-40DE-8D5B-42FE547B8B9F}">
      <dgm:prSet phldrT="[Text]"/>
      <dgm:spPr/>
      <dgm:t>
        <a:bodyPr/>
        <a:lstStyle/>
        <a:p>
          <a:r>
            <a:rPr lang="de-DE" dirty="0"/>
            <a:t>Rentner</a:t>
          </a:r>
        </a:p>
      </dgm:t>
    </dgm:pt>
    <dgm:pt modelId="{45AD0A0E-6FC6-462D-8AC2-5403E2470337}" type="parTrans" cxnId="{E308D07F-C3E7-433D-BD77-9D000DD7DAF7}">
      <dgm:prSet/>
      <dgm:spPr/>
      <dgm:t>
        <a:bodyPr/>
        <a:lstStyle/>
        <a:p>
          <a:endParaRPr lang="de-DE"/>
        </a:p>
      </dgm:t>
    </dgm:pt>
    <dgm:pt modelId="{10D6826F-59BD-4E5F-AAFD-ED9E82DBC082}" type="sibTrans" cxnId="{E308D07F-C3E7-433D-BD77-9D000DD7DAF7}">
      <dgm:prSet/>
      <dgm:spPr/>
      <dgm:t>
        <a:bodyPr/>
        <a:lstStyle/>
        <a:p>
          <a:endParaRPr lang="de-DE"/>
        </a:p>
      </dgm:t>
    </dgm:pt>
    <dgm:pt modelId="{E0751D9A-FAF7-4785-8762-1B466196F510}">
      <dgm:prSet phldrT="[Text]"/>
      <dgm:spPr/>
      <dgm:t>
        <a:bodyPr/>
        <a:lstStyle/>
        <a:p>
          <a:r>
            <a:rPr lang="de-DE" dirty="0"/>
            <a:t>Mittleres</a:t>
          </a:r>
        </a:p>
      </dgm:t>
    </dgm:pt>
    <dgm:pt modelId="{55F9AA39-D69E-4DC9-B9AF-834881054D4F}" type="parTrans" cxnId="{1871A996-AA07-4379-8811-750E325EA905}">
      <dgm:prSet/>
      <dgm:spPr/>
      <dgm:t>
        <a:bodyPr/>
        <a:lstStyle/>
        <a:p>
          <a:endParaRPr lang="de-DE"/>
        </a:p>
      </dgm:t>
    </dgm:pt>
    <dgm:pt modelId="{8BAF300E-C4D8-4870-B4DB-C6F1E8ED9F8F}" type="sibTrans" cxnId="{1871A996-AA07-4379-8811-750E325EA905}">
      <dgm:prSet/>
      <dgm:spPr/>
      <dgm:t>
        <a:bodyPr/>
        <a:lstStyle/>
        <a:p>
          <a:endParaRPr lang="de-DE"/>
        </a:p>
      </dgm:t>
    </dgm:pt>
    <dgm:pt modelId="{C35967F1-EAEF-4218-B752-3C6914B8C0C6}">
      <dgm:prSet phldrT="[Text]"/>
      <dgm:spPr/>
      <dgm:t>
        <a:bodyPr/>
        <a:lstStyle/>
        <a:p>
          <a:r>
            <a:rPr lang="de-DE" dirty="0"/>
            <a:t>Jugend</a:t>
          </a:r>
        </a:p>
      </dgm:t>
    </dgm:pt>
    <dgm:pt modelId="{047E156D-F5E1-482B-80B9-DEBA361D9FF8}" type="parTrans" cxnId="{1E1079DE-D081-41D3-912A-DB1FC3F20D8F}">
      <dgm:prSet/>
      <dgm:spPr/>
      <dgm:t>
        <a:bodyPr/>
        <a:lstStyle/>
        <a:p>
          <a:endParaRPr lang="de-DE"/>
        </a:p>
      </dgm:t>
    </dgm:pt>
    <dgm:pt modelId="{8FFA439D-A9A1-4AD0-9854-B3023A04644E}" type="sibTrans" cxnId="{1E1079DE-D081-41D3-912A-DB1FC3F20D8F}">
      <dgm:prSet/>
      <dgm:spPr/>
      <dgm:t>
        <a:bodyPr/>
        <a:lstStyle/>
        <a:p>
          <a:endParaRPr lang="de-DE"/>
        </a:p>
      </dgm:t>
    </dgm:pt>
    <dgm:pt modelId="{BDAD1D28-6050-4CA3-A3F5-8AD587D56713}" type="pres">
      <dgm:prSet presAssocID="{81596262-28A8-4921-BE04-1EB23B0C0171}" presName="Name0" presStyleCnt="0">
        <dgm:presLayoutVars>
          <dgm:dir/>
          <dgm:animLvl val="lvl"/>
          <dgm:resizeHandles val="exact"/>
        </dgm:presLayoutVars>
      </dgm:prSet>
      <dgm:spPr/>
    </dgm:pt>
    <dgm:pt modelId="{2BE5AFC6-27D4-4888-84D4-4D950ECCAA79}" type="pres">
      <dgm:prSet presAssocID="{0B2DE9E3-4AAA-40DE-8D5B-42FE547B8B9F}" presName="Name8" presStyleCnt="0"/>
      <dgm:spPr/>
    </dgm:pt>
    <dgm:pt modelId="{2A6B0DCF-3004-4F62-927B-0F6C21F2FCBC}" type="pres">
      <dgm:prSet presAssocID="{0B2DE9E3-4AAA-40DE-8D5B-42FE547B8B9F}" presName="level" presStyleLbl="node1" presStyleIdx="0" presStyleCnt="3">
        <dgm:presLayoutVars>
          <dgm:chMax val="1"/>
          <dgm:bulletEnabled val="1"/>
        </dgm:presLayoutVars>
      </dgm:prSet>
      <dgm:spPr/>
    </dgm:pt>
    <dgm:pt modelId="{83776EDA-C9F0-4FB0-BF2B-55B32070F784}" type="pres">
      <dgm:prSet presAssocID="{0B2DE9E3-4AAA-40DE-8D5B-42FE547B8B9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434E709-4843-4928-AF16-D32BE155FC75}" type="pres">
      <dgm:prSet presAssocID="{E0751D9A-FAF7-4785-8762-1B466196F510}" presName="Name8" presStyleCnt="0"/>
      <dgm:spPr/>
    </dgm:pt>
    <dgm:pt modelId="{75855CFB-82C9-4B09-976A-D45D32C5C751}" type="pres">
      <dgm:prSet presAssocID="{E0751D9A-FAF7-4785-8762-1B466196F510}" presName="level" presStyleLbl="node1" presStyleIdx="1" presStyleCnt="3">
        <dgm:presLayoutVars>
          <dgm:chMax val="1"/>
          <dgm:bulletEnabled val="1"/>
        </dgm:presLayoutVars>
      </dgm:prSet>
      <dgm:spPr/>
    </dgm:pt>
    <dgm:pt modelId="{8156E4D3-8D70-4201-B957-78ECD94E9283}" type="pres">
      <dgm:prSet presAssocID="{E0751D9A-FAF7-4785-8762-1B466196F51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E4D3D10-9769-4EF6-AE40-01168CF57404}" type="pres">
      <dgm:prSet presAssocID="{C35967F1-EAEF-4218-B752-3C6914B8C0C6}" presName="Name8" presStyleCnt="0"/>
      <dgm:spPr/>
    </dgm:pt>
    <dgm:pt modelId="{565F7C48-5CDD-4AD6-8300-A3083E1C4EAF}" type="pres">
      <dgm:prSet presAssocID="{C35967F1-EAEF-4218-B752-3C6914B8C0C6}" presName="level" presStyleLbl="node1" presStyleIdx="2" presStyleCnt="3">
        <dgm:presLayoutVars>
          <dgm:chMax val="1"/>
          <dgm:bulletEnabled val="1"/>
        </dgm:presLayoutVars>
      </dgm:prSet>
      <dgm:spPr/>
    </dgm:pt>
    <dgm:pt modelId="{BBAE3087-F68A-4A26-802C-BE7D2AEE9DE7}" type="pres">
      <dgm:prSet presAssocID="{C35967F1-EAEF-4218-B752-3C6914B8C0C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CD4351F-3670-4FF2-908E-9B41AB1BF2F1}" type="presOf" srcId="{E0751D9A-FAF7-4785-8762-1B466196F510}" destId="{75855CFB-82C9-4B09-976A-D45D32C5C751}" srcOrd="0" destOrd="0" presId="urn:microsoft.com/office/officeart/2005/8/layout/pyramid1"/>
    <dgm:cxn modelId="{742BB123-7911-48A1-BFC9-91BE422B4127}" type="presOf" srcId="{0B2DE9E3-4AAA-40DE-8D5B-42FE547B8B9F}" destId="{83776EDA-C9F0-4FB0-BF2B-55B32070F784}" srcOrd="1" destOrd="0" presId="urn:microsoft.com/office/officeart/2005/8/layout/pyramid1"/>
    <dgm:cxn modelId="{87E7CE79-5736-4CAE-B54A-F8C0A50FF78B}" type="presOf" srcId="{E0751D9A-FAF7-4785-8762-1B466196F510}" destId="{8156E4D3-8D70-4201-B957-78ECD94E9283}" srcOrd="1" destOrd="0" presId="urn:microsoft.com/office/officeart/2005/8/layout/pyramid1"/>
    <dgm:cxn modelId="{E308D07F-C3E7-433D-BD77-9D000DD7DAF7}" srcId="{81596262-28A8-4921-BE04-1EB23B0C0171}" destId="{0B2DE9E3-4AAA-40DE-8D5B-42FE547B8B9F}" srcOrd="0" destOrd="0" parTransId="{45AD0A0E-6FC6-462D-8AC2-5403E2470337}" sibTransId="{10D6826F-59BD-4E5F-AAFD-ED9E82DBC082}"/>
    <dgm:cxn modelId="{B38A6A8B-9750-4B15-AA7E-01F52DCC9222}" type="presOf" srcId="{0B2DE9E3-4AAA-40DE-8D5B-42FE547B8B9F}" destId="{2A6B0DCF-3004-4F62-927B-0F6C21F2FCBC}" srcOrd="0" destOrd="0" presId="urn:microsoft.com/office/officeart/2005/8/layout/pyramid1"/>
    <dgm:cxn modelId="{1871A996-AA07-4379-8811-750E325EA905}" srcId="{81596262-28A8-4921-BE04-1EB23B0C0171}" destId="{E0751D9A-FAF7-4785-8762-1B466196F510}" srcOrd="1" destOrd="0" parTransId="{55F9AA39-D69E-4DC9-B9AF-834881054D4F}" sibTransId="{8BAF300E-C4D8-4870-B4DB-C6F1E8ED9F8F}"/>
    <dgm:cxn modelId="{728EF5BF-F930-4F32-B0BA-6A203A1A2A2F}" type="presOf" srcId="{C35967F1-EAEF-4218-B752-3C6914B8C0C6}" destId="{BBAE3087-F68A-4A26-802C-BE7D2AEE9DE7}" srcOrd="1" destOrd="0" presId="urn:microsoft.com/office/officeart/2005/8/layout/pyramid1"/>
    <dgm:cxn modelId="{A47A51C2-AC67-4FC8-9D47-D0CAC421589D}" type="presOf" srcId="{81596262-28A8-4921-BE04-1EB23B0C0171}" destId="{BDAD1D28-6050-4CA3-A3F5-8AD587D56713}" srcOrd="0" destOrd="0" presId="urn:microsoft.com/office/officeart/2005/8/layout/pyramid1"/>
    <dgm:cxn modelId="{1E1079DE-D081-41D3-912A-DB1FC3F20D8F}" srcId="{81596262-28A8-4921-BE04-1EB23B0C0171}" destId="{C35967F1-EAEF-4218-B752-3C6914B8C0C6}" srcOrd="2" destOrd="0" parTransId="{047E156D-F5E1-482B-80B9-DEBA361D9FF8}" sibTransId="{8FFA439D-A9A1-4AD0-9854-B3023A04644E}"/>
    <dgm:cxn modelId="{2339A6F7-C856-45DB-8D18-76350E0BF55A}" type="presOf" srcId="{C35967F1-EAEF-4218-B752-3C6914B8C0C6}" destId="{565F7C48-5CDD-4AD6-8300-A3083E1C4EAF}" srcOrd="0" destOrd="0" presId="urn:microsoft.com/office/officeart/2005/8/layout/pyramid1"/>
    <dgm:cxn modelId="{330CED3C-4CDB-4C8D-83BC-CB24D5A796A8}" type="presParOf" srcId="{BDAD1D28-6050-4CA3-A3F5-8AD587D56713}" destId="{2BE5AFC6-27D4-4888-84D4-4D950ECCAA79}" srcOrd="0" destOrd="0" presId="urn:microsoft.com/office/officeart/2005/8/layout/pyramid1"/>
    <dgm:cxn modelId="{884E49BC-6A18-4DF5-8A10-0D205050FE70}" type="presParOf" srcId="{2BE5AFC6-27D4-4888-84D4-4D950ECCAA79}" destId="{2A6B0DCF-3004-4F62-927B-0F6C21F2FCBC}" srcOrd="0" destOrd="0" presId="urn:microsoft.com/office/officeart/2005/8/layout/pyramid1"/>
    <dgm:cxn modelId="{7027CADF-0700-4AAC-BE0D-642DF5B8B5AB}" type="presParOf" srcId="{2BE5AFC6-27D4-4888-84D4-4D950ECCAA79}" destId="{83776EDA-C9F0-4FB0-BF2B-55B32070F784}" srcOrd="1" destOrd="0" presId="urn:microsoft.com/office/officeart/2005/8/layout/pyramid1"/>
    <dgm:cxn modelId="{E804D246-A8BD-4C93-B798-E7451A0A6AE5}" type="presParOf" srcId="{BDAD1D28-6050-4CA3-A3F5-8AD587D56713}" destId="{6434E709-4843-4928-AF16-D32BE155FC75}" srcOrd="1" destOrd="0" presId="urn:microsoft.com/office/officeart/2005/8/layout/pyramid1"/>
    <dgm:cxn modelId="{B7E589BA-4A35-4056-9717-01B52FB9EFAF}" type="presParOf" srcId="{6434E709-4843-4928-AF16-D32BE155FC75}" destId="{75855CFB-82C9-4B09-976A-D45D32C5C751}" srcOrd="0" destOrd="0" presId="urn:microsoft.com/office/officeart/2005/8/layout/pyramid1"/>
    <dgm:cxn modelId="{8D04C78F-D08C-4BCF-8C94-D7050E6AB179}" type="presParOf" srcId="{6434E709-4843-4928-AF16-D32BE155FC75}" destId="{8156E4D3-8D70-4201-B957-78ECD94E9283}" srcOrd="1" destOrd="0" presId="urn:microsoft.com/office/officeart/2005/8/layout/pyramid1"/>
    <dgm:cxn modelId="{8E8687F8-2C13-4933-A14E-3B9FF0329D28}" type="presParOf" srcId="{BDAD1D28-6050-4CA3-A3F5-8AD587D56713}" destId="{EE4D3D10-9769-4EF6-AE40-01168CF57404}" srcOrd="2" destOrd="0" presId="urn:microsoft.com/office/officeart/2005/8/layout/pyramid1"/>
    <dgm:cxn modelId="{6AB022C2-511E-4801-B88B-1106C16689A3}" type="presParOf" srcId="{EE4D3D10-9769-4EF6-AE40-01168CF57404}" destId="{565F7C48-5CDD-4AD6-8300-A3083E1C4EAF}" srcOrd="0" destOrd="0" presId="urn:microsoft.com/office/officeart/2005/8/layout/pyramid1"/>
    <dgm:cxn modelId="{42BF8D5C-D42F-4FE0-8622-D180CED5B132}" type="presParOf" srcId="{EE4D3D10-9769-4EF6-AE40-01168CF57404}" destId="{BBAE3087-F68A-4A26-802C-BE7D2AEE9DE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E5D57-4C5C-4017-8537-6A6350A4063A}">
      <dsp:nvSpPr>
        <dsp:cNvPr id="0" name=""/>
        <dsp:cNvSpPr/>
      </dsp:nvSpPr>
      <dsp:spPr>
        <a:xfrm>
          <a:off x="2590800" y="941038"/>
          <a:ext cx="1833009" cy="318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62"/>
              </a:lnTo>
              <a:lnTo>
                <a:pt x="1833009" y="159062"/>
              </a:lnTo>
              <a:lnTo>
                <a:pt x="1833009" y="3181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08EE5-13D6-403F-A6E1-716E292538B2}">
      <dsp:nvSpPr>
        <dsp:cNvPr id="0" name=""/>
        <dsp:cNvSpPr/>
      </dsp:nvSpPr>
      <dsp:spPr>
        <a:xfrm>
          <a:off x="1984846" y="2016606"/>
          <a:ext cx="227232" cy="1772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2414"/>
              </a:lnTo>
              <a:lnTo>
                <a:pt x="227232" y="17724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CAF47-3643-4529-BB32-ECBC869BD224}">
      <dsp:nvSpPr>
        <dsp:cNvPr id="0" name=""/>
        <dsp:cNvSpPr/>
      </dsp:nvSpPr>
      <dsp:spPr>
        <a:xfrm>
          <a:off x="1984846" y="2016606"/>
          <a:ext cx="227232" cy="696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846"/>
              </a:lnTo>
              <a:lnTo>
                <a:pt x="227232" y="6968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3C4F0-22CF-40AC-ABEB-149F89DED238}">
      <dsp:nvSpPr>
        <dsp:cNvPr id="0" name=""/>
        <dsp:cNvSpPr/>
      </dsp:nvSpPr>
      <dsp:spPr>
        <a:xfrm>
          <a:off x="2545080" y="941038"/>
          <a:ext cx="91440" cy="318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1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ACEF5-5DD1-4467-8B44-DC88FC388E06}">
      <dsp:nvSpPr>
        <dsp:cNvPr id="0" name=""/>
        <dsp:cNvSpPr/>
      </dsp:nvSpPr>
      <dsp:spPr>
        <a:xfrm>
          <a:off x="757790" y="941038"/>
          <a:ext cx="1833009" cy="318125"/>
        </a:xfrm>
        <a:custGeom>
          <a:avLst/>
          <a:gdLst/>
          <a:ahLst/>
          <a:cxnLst/>
          <a:rect l="0" t="0" r="0" b="0"/>
          <a:pathLst>
            <a:path>
              <a:moveTo>
                <a:pt x="1833009" y="0"/>
              </a:moveTo>
              <a:lnTo>
                <a:pt x="1833009" y="159062"/>
              </a:lnTo>
              <a:lnTo>
                <a:pt x="0" y="159062"/>
              </a:lnTo>
              <a:lnTo>
                <a:pt x="0" y="3181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17ADD0-C2DB-4C0B-A037-A38D8BC635E7}">
      <dsp:nvSpPr>
        <dsp:cNvPr id="0" name=""/>
        <dsp:cNvSpPr/>
      </dsp:nvSpPr>
      <dsp:spPr>
        <a:xfrm>
          <a:off x="1833357" y="183596"/>
          <a:ext cx="1514884" cy="757442"/>
        </a:xfrm>
        <a:prstGeom prst="rect">
          <a:avLst/>
        </a:prstGeom>
        <a:solidFill>
          <a:srgbClr val="00AA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Chef</a:t>
          </a:r>
        </a:p>
      </dsp:txBody>
      <dsp:txXfrm>
        <a:off x="1833357" y="183596"/>
        <a:ext cx="1514884" cy="757442"/>
      </dsp:txXfrm>
    </dsp:sp>
    <dsp:sp modelId="{EFC07C77-7D01-4C53-8469-F5392C83A80E}">
      <dsp:nvSpPr>
        <dsp:cNvPr id="0" name=""/>
        <dsp:cNvSpPr/>
      </dsp:nvSpPr>
      <dsp:spPr>
        <a:xfrm>
          <a:off x="347" y="1259164"/>
          <a:ext cx="1514884" cy="757442"/>
        </a:xfrm>
        <a:prstGeom prst="rect">
          <a:avLst/>
        </a:prstGeom>
        <a:solidFill>
          <a:srgbClr val="00AA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Buchhaltung</a:t>
          </a:r>
        </a:p>
      </dsp:txBody>
      <dsp:txXfrm>
        <a:off x="347" y="1259164"/>
        <a:ext cx="1514884" cy="757442"/>
      </dsp:txXfrm>
    </dsp:sp>
    <dsp:sp modelId="{3A9F8E0D-F9E8-4B2B-A6FD-99EE7BBF885E}">
      <dsp:nvSpPr>
        <dsp:cNvPr id="0" name=""/>
        <dsp:cNvSpPr/>
      </dsp:nvSpPr>
      <dsp:spPr>
        <a:xfrm>
          <a:off x="1833357" y="1259164"/>
          <a:ext cx="1514884" cy="757442"/>
        </a:xfrm>
        <a:prstGeom prst="rect">
          <a:avLst/>
        </a:prstGeom>
        <a:solidFill>
          <a:srgbClr val="00AA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Lager</a:t>
          </a:r>
        </a:p>
      </dsp:txBody>
      <dsp:txXfrm>
        <a:off x="1833357" y="1259164"/>
        <a:ext cx="1514884" cy="757442"/>
      </dsp:txXfrm>
    </dsp:sp>
    <dsp:sp modelId="{D40B9FF0-80D6-439B-B238-A9F26CAB3B1B}">
      <dsp:nvSpPr>
        <dsp:cNvPr id="0" name=""/>
        <dsp:cNvSpPr/>
      </dsp:nvSpPr>
      <dsp:spPr>
        <a:xfrm>
          <a:off x="2212078" y="2334731"/>
          <a:ext cx="1514884" cy="757442"/>
        </a:xfrm>
        <a:prstGeom prst="rect">
          <a:avLst/>
        </a:prstGeom>
        <a:solidFill>
          <a:srgbClr val="00AA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Mitarbeiter 1</a:t>
          </a:r>
        </a:p>
      </dsp:txBody>
      <dsp:txXfrm>
        <a:off x="2212078" y="2334731"/>
        <a:ext cx="1514884" cy="757442"/>
      </dsp:txXfrm>
    </dsp:sp>
    <dsp:sp modelId="{94BD0752-0747-4FB1-ABAC-6D9A086E5AFD}">
      <dsp:nvSpPr>
        <dsp:cNvPr id="0" name=""/>
        <dsp:cNvSpPr/>
      </dsp:nvSpPr>
      <dsp:spPr>
        <a:xfrm>
          <a:off x="2212078" y="3410299"/>
          <a:ext cx="1514884" cy="757442"/>
        </a:xfrm>
        <a:prstGeom prst="rect">
          <a:avLst/>
        </a:prstGeom>
        <a:solidFill>
          <a:srgbClr val="00AA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Mitarbeiter 2</a:t>
          </a:r>
        </a:p>
      </dsp:txBody>
      <dsp:txXfrm>
        <a:off x="2212078" y="3410299"/>
        <a:ext cx="1514884" cy="757442"/>
      </dsp:txXfrm>
    </dsp:sp>
    <dsp:sp modelId="{F23EC9FE-D1B5-4DBE-8324-D1F272411703}">
      <dsp:nvSpPr>
        <dsp:cNvPr id="0" name=""/>
        <dsp:cNvSpPr/>
      </dsp:nvSpPr>
      <dsp:spPr>
        <a:xfrm>
          <a:off x="3666367" y="1259164"/>
          <a:ext cx="1514884" cy="757442"/>
        </a:xfrm>
        <a:prstGeom prst="rect">
          <a:avLst/>
        </a:prstGeom>
        <a:solidFill>
          <a:srgbClr val="00AA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Produktion</a:t>
          </a:r>
        </a:p>
      </dsp:txBody>
      <dsp:txXfrm>
        <a:off x="3666367" y="1259164"/>
        <a:ext cx="1514884" cy="757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B0DCF-3004-4F62-927B-0F6C21F2FCBC}">
      <dsp:nvSpPr>
        <dsp:cNvPr id="0" name=""/>
        <dsp:cNvSpPr/>
      </dsp:nvSpPr>
      <dsp:spPr>
        <a:xfrm>
          <a:off x="1727200" y="0"/>
          <a:ext cx="1727200" cy="1450446"/>
        </a:xfrm>
        <a:prstGeom prst="trapezoid">
          <a:avLst>
            <a:gd name="adj" fmla="val 595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900" kern="1200" dirty="0"/>
            <a:t>Rentner</a:t>
          </a:r>
        </a:p>
      </dsp:txBody>
      <dsp:txXfrm>
        <a:off x="1727200" y="0"/>
        <a:ext cx="1727200" cy="1450446"/>
      </dsp:txXfrm>
    </dsp:sp>
    <dsp:sp modelId="{75855CFB-82C9-4B09-976A-D45D32C5C751}">
      <dsp:nvSpPr>
        <dsp:cNvPr id="0" name=""/>
        <dsp:cNvSpPr/>
      </dsp:nvSpPr>
      <dsp:spPr>
        <a:xfrm>
          <a:off x="863600" y="1450446"/>
          <a:ext cx="3454400" cy="1450446"/>
        </a:xfrm>
        <a:prstGeom prst="trapezoid">
          <a:avLst>
            <a:gd name="adj" fmla="val 595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900" kern="1200" dirty="0"/>
            <a:t>Mittleres</a:t>
          </a:r>
        </a:p>
      </dsp:txBody>
      <dsp:txXfrm>
        <a:off x="1468119" y="1450446"/>
        <a:ext cx="2245360" cy="1450446"/>
      </dsp:txXfrm>
    </dsp:sp>
    <dsp:sp modelId="{565F7C48-5CDD-4AD6-8300-A3083E1C4EAF}">
      <dsp:nvSpPr>
        <dsp:cNvPr id="0" name=""/>
        <dsp:cNvSpPr/>
      </dsp:nvSpPr>
      <dsp:spPr>
        <a:xfrm>
          <a:off x="0" y="2900892"/>
          <a:ext cx="5181600" cy="1450446"/>
        </a:xfrm>
        <a:prstGeom prst="trapezoid">
          <a:avLst>
            <a:gd name="adj" fmla="val 595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900" kern="1200" dirty="0"/>
            <a:t>Jugend</a:t>
          </a:r>
        </a:p>
      </dsp:txBody>
      <dsp:txXfrm>
        <a:off x="906779" y="2900892"/>
        <a:ext cx="3368040" cy="1450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4T08:54:09.83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0,'242'11,"310"54,-331-34,306 45,120 15,376 60,-588-82,95 5,113 17,-5 42,-440-83,348 40,95-17,516 38,-704-100,69 2,-2 46,422 125,-670-129,517 98,8-43,805-64,-1517-48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4T08:54:11.025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3607 1,'-2'29,"-2"-1,-1 0,-2 0,0 0,-20 45,8-18,-299 735,152-400,75-173,-172 297,-87 81,-597 957,912-1499,-3-2,-1-1,-3-2,-63 56,-313 252,-157 140,546-470,-4 5,-39 28,57-51,16-13,19-21,26-23,7-4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4T08:54:14.675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77 1530,'-1'0,"-1"1,1-1,0 0,-1 1,1 0,0-1,0 1,0 0,-1 0,1 0,0 0,0-1,0 2,0-1,1 0,-1 0,0 0,0 0,1 0,-1 1,0-1,1 0,-1 1,1 1,-12 44,8-32,-8 43,2 0,-5 105,16 124,2-128,-1-115,2-1,2 0,1 0,3-1,1 0,27 65,11 3,70 114,-99-192,2 0,0-2,2 0,42 39,123 93,-157-141,0-2,2-1,0-2,1-1,65 18,-32-10,99 28,319 53,-194-48,-78-1,66 13,39-25,438 3,-712-45,0-2,0-2,-1-2,1-2,-1-2,-1-2,0-2,0-1,60-31,75-55,231-171,-199 125,525-354,-636 428,-2-4,-4-4,143-160,49-136,-11 12,-111 173,160-246,-222 296,180-197,-250 301,-2-2,30-52,-40 58,1 1,2 1,2 1,44-46,82-53,-121 104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4T08:54:16.59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149 1,'-13'-1,"1"1,-1 1,0 0,1 0,-1 2,0-1,1 2,-17 5,28-8,1-1,-1 0,0 0,0 1,0-1,0 0,0 1,0-1,0 1,1-1,-1 1,0 0,0-1,1 1,-1 0,0 0,1-1,-1 1,1 0,-1 0,1 0,-1-1,1 1,0 0,-1 0,1 0,0 0,0 2,0-2,1 0,0 0,0 0,0 0,0 0,0 0,0 0,0 0,0-1,1 1,-1 0,0-1,0 1,1-1,-1 1,3 0,64 12,90-3,164-12,-119-2,-163 4,284 6,-249 0,1 2,95 26,-54-11,-86-19,1 1,-2 1,1 2,-1 2,-1 0,46 24,-69-30,0 0,-1 1,0-1,0 1,0 0,0 1,-1-1,0 1,0 0,0 0,-1 0,0 1,0-1,-1 1,0 0,0 0,0-1,-1 1,1 10,0 13,-2 0,-1 0,-6 41,-1 4,7 22,0-41,-14 112,-3-31,11-77,-19 79,10-81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4T08:54:26.431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5E41A-E7F3-4D20-8AFF-C9296ACEAA9A}" type="datetimeFigureOut">
              <a:rPr lang="de-DE" smtClean="0"/>
              <a:t>04.04.2025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8912B-FF55-4582-88C7-BBA458F2E3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03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ACF6A-7BA7-5936-8138-7D9AC4AB0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1A15685-C408-1BE3-90A4-4D48DC723F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7AFE55-5DF2-677A-6ACF-A13430DF1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04.04.2025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E72C62-5467-4C68-13F5-DD2F7D833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998E46-65B2-A389-C81E-A94181A1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5D3D-DA95-4D5A-9057-E43DED8F0C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12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858655-50E0-8471-8EF4-CA57C7D8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17FC5F7-9C5A-A871-61CF-0818480CD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5DC361-B844-35EE-62C0-6C0EE0329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04.04.2025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52B31B-3DB7-BB11-8276-AFF7EAD6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4E87F5-5696-6F3E-8ACE-C0321F4A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5D3D-DA95-4D5A-9057-E43DED8F0C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78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2080DE0-43F1-4B83-280D-379668C8F0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669A6CF-BDEB-C6AF-42D5-C776E32A2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784B1F-82CB-7752-E4CB-2A670EAD9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04.04.2025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7AA0A0-2CB6-CC88-206B-D79CDB19B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3B096B-26AE-1EBD-C8DB-41FB7F73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5D3D-DA95-4D5A-9057-E43DED8F0C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24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AA1EA-ADE3-4623-3614-87A1CC65F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75CA9B-1C98-85B2-B6C4-D80FB488E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31684C-C8A0-7601-5E08-096C21264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04.04.2025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B91E53-3C4C-38DD-783A-8C1A0B8A5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DED4CB-BE86-B0C5-1A1F-7EBF0F091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5D3D-DA95-4D5A-9057-E43DED8F0C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62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56445-71BE-97FB-A9E8-383385524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B311C6-083D-6337-CE98-672D02FF0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2888A5-448F-B186-C188-F8F02614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04.04.2025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0D9E27-CD98-7A2A-20D2-24674018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B8E80C-AB31-51D0-EA48-35B698715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5D3D-DA95-4D5A-9057-E43DED8F0C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60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E90A0B-ADEB-8CEC-2384-41A6172B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0D24D7-9E69-C56C-EB2E-DD4365B30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1AAB00A-6021-498E-FA28-88D1201A6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91A53E2-9730-FFF0-EA59-F72670DF2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04.04.2025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B879A3E-7BF0-C355-389E-B83C59E84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CB55F-0DD8-592B-02AD-E2C55ED04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5D3D-DA95-4D5A-9057-E43DED8F0C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83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9B5BD-B56C-ABA2-CDCA-D02B079A1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9CE7DC-70E2-BD26-B6C4-3BAAFC509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18FCD49-7FF7-B514-1B8F-CE717706A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EEC96ED-AFFD-FB36-B5E2-869BB7F65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DF452E8-B906-14FD-63F5-2FD91704ED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1308CB5-5A47-6ECF-09B6-EE9EA941D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04.04.2025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2E79C43-01CE-4E88-B4A5-643DBB72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E00C351-62A5-E600-0CB1-3C4BA632B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5D3D-DA95-4D5A-9057-E43DED8F0C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93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1849F-8600-64E1-FA3B-69738952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A9FDA82-7239-27FE-BFF8-81B5B5D0D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04.04.2025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D1A36D-F488-4CC3-0492-6F23C166C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829281-3732-E3E8-4092-1818F6A4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5D3D-DA95-4D5A-9057-E43DED8F0C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69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B07E642-0AA3-B456-8526-7EBB7DBEE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04.04.2025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8A20-96F4-E8BB-D232-647C7AC58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AEDB7B-A3BA-C5DE-9621-087EE238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5D3D-DA95-4D5A-9057-E43DED8F0C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576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1F0B6E-083F-43E9-67BD-35CCDF56A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A6889D-7CE6-7A3E-8F4D-7315BEC25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5BA39D-4B04-03EB-F53D-2BF56AFD3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F975C4-0649-7893-6888-B2500469C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04.04.2025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13DAEFF-3085-1331-959C-E7DBD766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6F87AF2-DF06-BEA9-7E29-D364384D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5D3D-DA95-4D5A-9057-E43DED8F0C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83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87EB3-8103-FA55-00A2-88D989759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84A4643-D5DE-69F7-9399-C460FC387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2F15AC-C1C2-FBE4-6A8F-E0E3E5395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5F0CE83-750A-415A-3A8D-66DCF28C7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04.04.2025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9170966-0D39-A82A-20A4-346EE7EC2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1D0708-E3E5-2DB7-32FD-79A7FC72D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5D3D-DA95-4D5A-9057-E43DED8F0C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64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F6938A9-EF04-6927-8773-80FEAF7D9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24CDD7-AAD7-8E6E-54C2-67EFB15F9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677A22-30D6-870F-D2B3-C27763BC9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04.04.2025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314214-49F1-BA2B-8F22-FB2B6099E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Fußzeilentext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383076-6E5E-22F5-46E2-DFEFCFC2F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C5D3D-DA95-4D5A-9057-E43DED8F0C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49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de/papageien-aras-bunt-farbig-712291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DC5B1-4327-C4DC-31C7-FE89B2576D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1. Präsentation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18E0374-44CF-DAA1-1343-D782217C72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J. Hille</a:t>
            </a:r>
          </a:p>
        </p:txBody>
      </p:sp>
    </p:spTree>
    <p:extLst>
      <p:ext uri="{BB962C8B-B14F-4D97-AF65-F5344CB8AC3E}">
        <p14:creationId xmlns:p14="http://schemas.microsoft.com/office/powerpoint/2010/main" val="3074607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9C29F8-8A10-DD74-9E4C-5245AA07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3C2843-7135-F301-0EB8-86E3249E4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prechblase: oval 3">
            <a:extLst>
              <a:ext uri="{FF2B5EF4-FFF2-40B4-BE49-F238E27FC236}">
                <a16:creationId xmlns:a16="http://schemas.microsoft.com/office/drawing/2014/main" id="{BD7E9FDF-ABF1-6472-03BD-032F2EC86FE7}"/>
              </a:ext>
            </a:extLst>
          </p:cNvPr>
          <p:cNvSpPr/>
          <p:nvPr/>
        </p:nvSpPr>
        <p:spPr>
          <a:xfrm>
            <a:off x="3692434" y="2603568"/>
            <a:ext cx="4807131" cy="2795451"/>
          </a:xfrm>
          <a:prstGeom prst="wedgeEllipseCallout">
            <a:avLst>
              <a:gd name="adj1" fmla="val -62137"/>
              <a:gd name="adj2" fmla="val -110864"/>
            </a:avLst>
          </a:prstGeom>
          <a:solidFill>
            <a:srgbClr val="C888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Hier sollte ein Text eingefügt werden </a:t>
            </a:r>
          </a:p>
        </p:txBody>
      </p:sp>
      <p:sp>
        <p:nvSpPr>
          <p:cNvPr id="5" name="Interaktive Schaltfläche: Nächste(r) oder Weiter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B4EDFE3-65BF-43DD-1E28-DD7F54FA5D31}"/>
              </a:ext>
            </a:extLst>
          </p:cNvPr>
          <p:cNvSpPr/>
          <p:nvPr/>
        </p:nvSpPr>
        <p:spPr>
          <a:xfrm>
            <a:off x="10750732" y="6074229"/>
            <a:ext cx="900000" cy="54000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teraktive Schaltfläche: Zurück oder Vorherige(r)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5514061-0434-61B4-DE32-A167886E1170}"/>
              </a:ext>
            </a:extLst>
          </p:cNvPr>
          <p:cNvSpPr/>
          <p:nvPr/>
        </p:nvSpPr>
        <p:spPr>
          <a:xfrm>
            <a:off x="79429" y="6074229"/>
            <a:ext cx="900000" cy="540000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A7CE9A8-B5A0-C58C-1629-DFD5C7A2B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04.04.2025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B786C32-85C3-07E2-9A12-3A1DFE2F6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F0EE100-B649-4806-FC79-079BCB3D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5D3D-DA95-4D5A-9057-E43DED8F0C7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253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9577B-215C-0BDC-E640-E3C900173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 descr="Bücher">
            <a:extLst>
              <a:ext uri="{FF2B5EF4-FFF2-40B4-BE49-F238E27FC236}">
                <a16:creationId xmlns:a16="http://schemas.microsoft.com/office/drawing/2014/main" id="{361C6B39-EC15-2769-C768-6165F58348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751" y="2392532"/>
            <a:ext cx="1885111" cy="1885111"/>
          </a:xfrm>
        </p:spPr>
      </p:pic>
      <p:pic>
        <p:nvPicPr>
          <p:cNvPr id="8" name="Inhaltsplatzhalter 7" descr="Bücherregal">
            <a:extLst>
              <a:ext uri="{FF2B5EF4-FFF2-40B4-BE49-F238E27FC236}">
                <a16:creationId xmlns:a16="http://schemas.microsoft.com/office/drawing/2014/main" id="{31C3BF4A-1DBD-81C3-92BB-881E447E91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09410" y="2439817"/>
            <a:ext cx="2771503" cy="2771503"/>
          </a:xfrm>
        </p:spPr>
      </p:pic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8EBDFE2B-318C-E75A-6412-F8C51732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04.04.2025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4B32AD8-22A1-60E9-CB78-656A6A1C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995445F-6B51-F7F5-A892-73568053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5D3D-DA95-4D5A-9057-E43DED8F0C7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47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F186D7-60E3-4A7A-0FD5-5D815C613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SmartArt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BDA99BD6-3C9F-8B03-BCF3-9B5D5585F33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043554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BC38305A-0A47-59C6-8E6C-C7C3CFF1E9F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065878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E32B9FA-B648-166B-B65A-DD4FD5AAB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04.04.2025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BDD773B-C072-F0FB-F38F-0815A3F73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F80691D-29EA-6E2A-75A4-1CFE51AB7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5D3D-DA95-4D5A-9057-E43DED8F0C7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788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A3824C-3C21-95DC-EC3C-977B20A69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Diagramme erzeugen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3177D9DF-8B4C-4C7B-D4C6-B4A432478D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0192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AC50E2BA-5B2C-3948-4240-6AE8089E7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04.04.2025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C8755C6-7D70-36ED-AB0B-0ABC67A1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8B17204C-FA4C-1D90-4B76-2C732FF95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5D3D-DA95-4D5A-9057-E43DED8F0C7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1330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478EB7-E59D-C9A9-DB71-363A48668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 aus Excel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D3D942DF-63DF-E25F-31A3-86DB4A11DA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DCAA62-370A-7E00-375A-A3E5586EB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04.04.2025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32BBB17-B762-A77E-CEA7-B06CCC46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A18494-FA81-502D-2468-9CAF0A50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5D3D-DA95-4D5A-9057-E43DED8F0C7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140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78F40-0811-0951-832C-2FCA517D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Einparken[1]">
            <a:hlinkClick r:id="" action="ppaction://media"/>
            <a:extLst>
              <a:ext uri="{FF2B5EF4-FFF2-40B4-BE49-F238E27FC236}">
                <a16:creationId xmlns:a16="http://schemas.microsoft.com/office/drawing/2014/main" id="{76DC0C4E-9E7E-0293-51E7-586D56985C6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5638" y="1825625"/>
            <a:ext cx="5802312" cy="4351338"/>
          </a:xfr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B5B2981-A32B-6AF7-7B14-4A23A77CE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04.04.2025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324D6F2-D50C-B240-961A-77DEB4DE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ED025D-F0B1-7A2D-3226-262858129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5D3D-DA95-4D5A-9057-E43DED8F0C7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88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4A1F6E-D2B5-B64A-6FEB-4F7A02E2C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Wortart gestalten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1D07C8-1CAF-F742-A7CC-670C6239F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Text im Textfeld</a:t>
            </a:r>
          </a:p>
          <a:p>
            <a:r>
              <a:rPr lang="de-DE" dirty="0">
                <a:sym typeface="Wingdings" panose="05000000000000000000" pitchFamily="2" charset="2"/>
              </a:rPr>
              <a:t>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99AA430-EE36-9EB0-CFC2-9BCA4884EF6A}"/>
              </a:ext>
            </a:extLst>
          </p:cNvPr>
          <p:cNvSpPr txBox="1"/>
          <p:nvPr/>
        </p:nvSpPr>
        <p:spPr>
          <a:xfrm rot="18397672">
            <a:off x="7258595" y="3683725"/>
            <a:ext cx="3944982" cy="369332"/>
          </a:xfrm>
          <a:prstGeom prst="rect">
            <a:avLst/>
          </a:prstGeom>
          <a:solidFill>
            <a:srgbClr val="29B95C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Text im Rahmen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4A08DE-957A-F17C-8C95-E7F19D9C1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04.04.2025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F33663-5A1F-09C3-DD87-3128899E2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E648D24-74BB-E274-4923-C320BF19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5D3D-DA95-4D5A-9057-E43DED8F0C7E}" type="slidenum">
              <a:rPr lang="de-DE" smtClean="0"/>
              <a:t>16</a:t>
            </a:fld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D60E6D4-E3F0-B213-D579-8F860E5053A1}"/>
              </a:ext>
            </a:extLst>
          </p:cNvPr>
          <p:cNvSpPr/>
          <p:nvPr/>
        </p:nvSpPr>
        <p:spPr>
          <a:xfrm>
            <a:off x="4038600" y="1713573"/>
            <a:ext cx="5258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5400" b="1" cap="none" spc="0" dirty="0">
                <a:ln/>
                <a:solidFill>
                  <a:schemeClr val="accent4"/>
                </a:solidFill>
                <a:effectLst/>
              </a:rPr>
              <a:t>Wortart gestalten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084DCFB-6703-ABAD-5135-51ABD3604579}"/>
                  </a:ext>
                </a:extLst>
              </p14:cNvPr>
              <p14:cNvContentPartPr/>
              <p14:nvPr/>
            </p14:nvContentPartPr>
            <p14:xfrm>
              <a:off x="1906406" y="4101737"/>
              <a:ext cx="5034240" cy="6292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084DCFB-6703-ABAD-5135-51ABD36045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2766" y="3993737"/>
                <a:ext cx="5141880" cy="84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4D6DA8A-9B31-3A09-4A20-C07A2C222C61}"/>
                  </a:ext>
                </a:extLst>
              </p14:cNvPr>
              <p14:cNvContentPartPr/>
              <p14:nvPr/>
            </p14:nvContentPartPr>
            <p14:xfrm>
              <a:off x="4135166" y="3513497"/>
              <a:ext cx="1298880" cy="20196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4D6DA8A-9B31-3A09-4A20-C07A2C222C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81166" y="3405857"/>
                <a:ext cx="1406520" cy="22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0225BB3-2658-CA02-7BBD-D1144D2954A0}"/>
                  </a:ext>
                </a:extLst>
              </p14:cNvPr>
              <p14:cNvContentPartPr/>
              <p14:nvPr/>
            </p14:nvContentPartPr>
            <p14:xfrm>
              <a:off x="6216326" y="2662457"/>
              <a:ext cx="2836440" cy="14270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0225BB3-2658-CA02-7BBD-D1144D2954A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62326" y="2554817"/>
                <a:ext cx="2944080" cy="164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1EF9AA6C-D00C-6CFC-B2BE-210216861F49}"/>
                  </a:ext>
                </a:extLst>
              </p14:cNvPr>
              <p14:cNvContentPartPr/>
              <p14:nvPr/>
            </p14:nvContentPartPr>
            <p14:xfrm>
              <a:off x="8515286" y="2625377"/>
              <a:ext cx="687240" cy="4698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1EF9AA6C-D00C-6CFC-B2BE-210216861F4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61646" y="2517377"/>
                <a:ext cx="794880" cy="68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7306558-B9BC-9A8E-5B5B-6D74E6E7CB20}"/>
                  </a:ext>
                </a:extLst>
              </p14:cNvPr>
              <p14:cNvContentPartPr/>
              <p14:nvPr/>
            </p14:nvContentPartPr>
            <p14:xfrm>
              <a:off x="5263766" y="3944777"/>
              <a:ext cx="360" cy="3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7306558-B9BC-9A8E-5B5B-6D74E6E7CB2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10126" y="3836777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656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F6487A-4D7B-B2E6-37D2-F59C623BC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Folie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6A6D93-80BB-D469-94D3-CA0983E39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Zeile 1</a:t>
            </a:r>
          </a:p>
          <a:p>
            <a:pPr lvl="1"/>
            <a:r>
              <a:rPr lang="de-DE" dirty="0"/>
              <a:t>Zeile 2</a:t>
            </a:r>
          </a:p>
          <a:p>
            <a:pPr lvl="2"/>
            <a:r>
              <a:rPr lang="de-DE" dirty="0"/>
              <a:t>Zeile 3</a:t>
            </a:r>
          </a:p>
          <a:p>
            <a:pPr lvl="1"/>
            <a:r>
              <a:rPr lang="de-DE" dirty="0"/>
              <a:t>Zeile 4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F19F5A-4C22-CF07-16D3-6F55A7A7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04.04.2025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D53958-A16E-BD6F-79A3-4D84FABF2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DB8B0C-0048-BCBD-7AAC-6AA2F0109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5D3D-DA95-4D5A-9057-E43DED8F0C7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5758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3B4816-27FD-696D-83B1-C2CA4659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Folie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85AC8A-BE1A-D98B-7F40-B0FE4A887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Der PC besteht aus folgenden Komponenten:</a:t>
            </a:r>
          </a:p>
          <a:p>
            <a:pPr lvl="1"/>
            <a:r>
              <a:rPr lang="de-DE" dirty="0"/>
              <a:t>Grundgerät</a:t>
            </a:r>
          </a:p>
          <a:p>
            <a:pPr lvl="1"/>
            <a:r>
              <a:rPr lang="de-DE" dirty="0"/>
              <a:t>Monitor</a:t>
            </a:r>
          </a:p>
          <a:p>
            <a:pPr lvl="1"/>
            <a:r>
              <a:rPr lang="de-DE" dirty="0"/>
              <a:t>Tastatur</a:t>
            </a:r>
          </a:p>
          <a:p>
            <a:pPr lvl="1"/>
            <a:r>
              <a:rPr lang="de-DE" dirty="0"/>
              <a:t>Maus/Touchpad</a:t>
            </a:r>
          </a:p>
          <a:p>
            <a:endParaRPr lang="de-DE" dirty="0"/>
          </a:p>
        </p:txBody>
      </p:sp>
      <p:pic>
        <p:nvPicPr>
          <p:cNvPr id="1026" name="Picture 2" descr="HP Compaq CQ1140UKm Desktop PC with 20 inch LCD Monitor (AMD E-450 1.6 ...">
            <a:extLst>
              <a:ext uri="{FF2B5EF4-FFF2-40B4-BE49-F238E27FC236}">
                <a16:creationId xmlns:a16="http://schemas.microsoft.com/office/drawing/2014/main" id="{C3AD99B6-0948-5DD2-2906-67F0A75A1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556" y="2905121"/>
            <a:ext cx="4606241" cy="303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E805F3-5422-91D6-DF9C-8CD7CE5C2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04.04.2025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005B3B-6681-FEB6-805C-5ABED4689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C7A30B-3402-0FA9-D298-0E73B0D3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5D3D-DA95-4D5A-9057-E43DED8F0C7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319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1B6BC4-1039-D58E-6FCD-4262DE941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4F52DD-5D97-EE3C-2A07-2FAB44480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959412" cy="359931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"/>
            </a:pPr>
            <a:r>
              <a:rPr lang="de-DE" dirty="0">
                <a:solidFill>
                  <a:srgbClr val="FF0000"/>
                </a:solidFill>
              </a:rPr>
              <a:t>Das soll ein langer Text werden </a:t>
            </a:r>
          </a:p>
          <a:p>
            <a:pPr>
              <a:buFont typeface="Wingdings" panose="05000000000000000000" pitchFamily="2" charset="2"/>
              <a:buChar char=""/>
            </a:pPr>
            <a:r>
              <a:rPr lang="de-DE" dirty="0">
                <a:solidFill>
                  <a:srgbClr val="FF0000"/>
                </a:solidFill>
              </a:rPr>
              <a:t>Weiteren Text in einer neuen Aufzählung</a:t>
            </a:r>
          </a:p>
          <a:p>
            <a:pPr>
              <a:buFont typeface="Wingdings" panose="05000000000000000000" pitchFamily="2" charset="2"/>
              <a:buChar char=""/>
            </a:pPr>
            <a:r>
              <a:rPr lang="de-DE" dirty="0">
                <a:solidFill>
                  <a:srgbClr val="FF0000"/>
                </a:solidFill>
              </a:rPr>
              <a:t>Das soll ein langer Text werden </a:t>
            </a:r>
          </a:p>
          <a:p>
            <a:pPr>
              <a:buFont typeface="Wingdings" panose="05000000000000000000" pitchFamily="2" charset="2"/>
              <a:buChar char=""/>
            </a:pPr>
            <a:r>
              <a:rPr lang="de-DE" dirty="0">
                <a:solidFill>
                  <a:srgbClr val="FF0000"/>
                </a:solidFill>
              </a:rPr>
              <a:t>Weiteren Text in einer neuen Aufzählung</a:t>
            </a:r>
          </a:p>
          <a:p>
            <a:pPr>
              <a:buFont typeface="Wingdings" panose="05000000000000000000" pitchFamily="2" charset="2"/>
              <a:buChar char=""/>
            </a:pPr>
            <a:r>
              <a:rPr lang="de-DE" dirty="0">
                <a:solidFill>
                  <a:srgbClr val="FF0000"/>
                </a:solidFill>
              </a:rPr>
              <a:t>Das soll ein langer Text werden </a:t>
            </a:r>
          </a:p>
          <a:p>
            <a:pPr>
              <a:buFont typeface="Wingdings" panose="05000000000000000000" pitchFamily="2" charset="2"/>
              <a:buChar char=""/>
            </a:pPr>
            <a:r>
              <a:rPr lang="de-DE" dirty="0">
                <a:solidFill>
                  <a:srgbClr val="FF0000"/>
                </a:solidFill>
              </a:rPr>
              <a:t>Weiteren Text in einer neuen Aufzählung</a:t>
            </a:r>
          </a:p>
          <a:p>
            <a:pPr>
              <a:buFont typeface="Wingdings" panose="05000000000000000000" pitchFamily="2" charset="2"/>
              <a:buChar char=""/>
            </a:pP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1303BC-68E7-EF83-5C65-F5C772DF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04.04.2025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054499-AE91-0FDF-221D-5F2AF1038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6C2748-09C6-64C1-9A59-30450EFF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5D3D-DA95-4D5A-9057-E43DED8F0C7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9412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1FC2C-C6F9-564C-8614-29DDCF54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 Excel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04453CB2-0495-101F-33B8-5D2121AE8D2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547430"/>
              </p:ext>
            </p:extLst>
          </p:nvPr>
        </p:nvGraphicFramePr>
        <p:xfrm>
          <a:off x="5329238" y="3424238"/>
          <a:ext cx="15335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533575" imgH="1152702" progId="Excel.Sheet.12">
                  <p:embed/>
                </p:oleObj>
              </mc:Choice>
              <mc:Fallback>
                <p:oleObj name="Worksheet" r:id="rId2" imgW="1533575" imgH="11527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29238" y="3424238"/>
                        <a:ext cx="1533525" cy="1152525"/>
                      </a:xfrm>
                      <a:prstGeom prst="rect">
                        <a:avLst/>
                      </a:prstGeom>
                      <a:ln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BDE13D-B2AF-2653-A44C-88660B01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04.04.2025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8507692-A4DB-9ECA-8149-0B9A58D9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603AF1F-B7C4-781A-5916-5662F0C0E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5D3D-DA95-4D5A-9057-E43DED8F0C7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44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1FB87-68E6-F291-1A44-34AD3B0F4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 einfügen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6B1808EA-C33B-24DA-0455-A2EF958E86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564138"/>
              </p:ext>
            </p:extLst>
          </p:nvPr>
        </p:nvGraphicFramePr>
        <p:xfrm>
          <a:off x="880534" y="2336800"/>
          <a:ext cx="4357511" cy="186266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997427">
                  <a:extLst>
                    <a:ext uri="{9D8B030D-6E8A-4147-A177-3AD203B41FA5}">
                      <a16:colId xmlns:a16="http://schemas.microsoft.com/office/drawing/2014/main" val="291343317"/>
                    </a:ext>
                  </a:extLst>
                </a:gridCol>
                <a:gridCol w="1680042">
                  <a:extLst>
                    <a:ext uri="{9D8B030D-6E8A-4147-A177-3AD203B41FA5}">
                      <a16:colId xmlns:a16="http://schemas.microsoft.com/office/drawing/2014/main" val="517157900"/>
                    </a:ext>
                  </a:extLst>
                </a:gridCol>
                <a:gridCol w="1680042">
                  <a:extLst>
                    <a:ext uri="{9D8B030D-6E8A-4147-A177-3AD203B41FA5}">
                      <a16:colId xmlns:a16="http://schemas.microsoft.com/office/drawing/2014/main" val="3517768950"/>
                    </a:ext>
                  </a:extLst>
                </a:gridCol>
              </a:tblGrid>
              <a:tr h="465667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578515"/>
                  </a:ext>
                </a:extLst>
              </a:tr>
              <a:tr h="465667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01309"/>
                  </a:ext>
                </a:extLst>
              </a:tr>
              <a:tr h="465667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607344"/>
                  </a:ext>
                </a:extLst>
              </a:tr>
              <a:tr h="465667">
                <a:tc>
                  <a:txBody>
                    <a:bodyPr/>
                    <a:lstStyle/>
                    <a:p>
                      <a:r>
                        <a:rPr lang="de-DE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56582"/>
                  </a:ext>
                </a:extLst>
              </a:tr>
            </a:tbl>
          </a:graphicData>
        </a:graphic>
      </p:graphicFrame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53CB41D-CB14-7BE3-D2DF-9C135FEF2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04.04.2025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20D864-2029-830C-4736-EA4BA5A54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29C6F9-9545-19D1-87A4-610AA669C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5D3D-DA95-4D5A-9057-E43DED8F0C7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6736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0FD63-DECE-4463-ADE5-DDD038F58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3C04338D-1152-4FA8-BDA6-FEA28C4A2F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762752"/>
              </p:ext>
            </p:extLst>
          </p:nvPr>
        </p:nvGraphicFramePr>
        <p:xfrm>
          <a:off x="2338249" y="1933303"/>
          <a:ext cx="8647610" cy="4232364"/>
        </p:xfrm>
        <a:graphic>
          <a:graphicData uri="http://schemas.openxmlformats.org/drawingml/2006/table">
            <a:tbl>
              <a:tblPr/>
              <a:tblGrid>
                <a:gridCol w="1195522">
                  <a:extLst>
                    <a:ext uri="{9D8B030D-6E8A-4147-A177-3AD203B41FA5}">
                      <a16:colId xmlns:a16="http://schemas.microsoft.com/office/drawing/2014/main" val="4270665929"/>
                    </a:ext>
                  </a:extLst>
                </a:gridCol>
                <a:gridCol w="1195522">
                  <a:extLst>
                    <a:ext uri="{9D8B030D-6E8A-4147-A177-3AD203B41FA5}">
                      <a16:colId xmlns:a16="http://schemas.microsoft.com/office/drawing/2014/main" val="2478775544"/>
                    </a:ext>
                  </a:extLst>
                </a:gridCol>
                <a:gridCol w="1195522">
                  <a:extLst>
                    <a:ext uri="{9D8B030D-6E8A-4147-A177-3AD203B41FA5}">
                      <a16:colId xmlns:a16="http://schemas.microsoft.com/office/drawing/2014/main" val="2358963540"/>
                    </a:ext>
                  </a:extLst>
                </a:gridCol>
                <a:gridCol w="1195522">
                  <a:extLst>
                    <a:ext uri="{9D8B030D-6E8A-4147-A177-3AD203B41FA5}">
                      <a16:colId xmlns:a16="http://schemas.microsoft.com/office/drawing/2014/main" val="2686484060"/>
                    </a:ext>
                  </a:extLst>
                </a:gridCol>
                <a:gridCol w="1195522">
                  <a:extLst>
                    <a:ext uri="{9D8B030D-6E8A-4147-A177-3AD203B41FA5}">
                      <a16:colId xmlns:a16="http://schemas.microsoft.com/office/drawing/2014/main" val="3930842202"/>
                    </a:ext>
                  </a:extLst>
                </a:gridCol>
                <a:gridCol w="1195522">
                  <a:extLst>
                    <a:ext uri="{9D8B030D-6E8A-4147-A177-3AD203B41FA5}">
                      <a16:colId xmlns:a16="http://schemas.microsoft.com/office/drawing/2014/main" val="2172707801"/>
                    </a:ext>
                  </a:extLst>
                </a:gridCol>
                <a:gridCol w="1474478">
                  <a:extLst>
                    <a:ext uri="{9D8B030D-6E8A-4147-A177-3AD203B41FA5}">
                      <a16:colId xmlns:a16="http://schemas.microsoft.com/office/drawing/2014/main" val="2177417037"/>
                    </a:ext>
                  </a:extLst>
                </a:gridCol>
              </a:tblGrid>
              <a:tr h="38129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de-DE" sz="1100" b="1" i="0" u="sng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Umsatz Otto Möbel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844045"/>
                  </a:ext>
                </a:extLst>
              </a:tr>
              <a:tr h="381294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859093"/>
                  </a:ext>
                </a:extLst>
              </a:tr>
              <a:tr h="40035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Spalte1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März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Verteilung in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39475"/>
                  </a:ext>
                </a:extLst>
              </a:tr>
              <a:tr h="38129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Stuhl Trulla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859037"/>
                  </a:ext>
                </a:extLst>
              </a:tr>
              <a:tr h="38129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Stuhl Tussi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489078"/>
                  </a:ext>
                </a:extLst>
              </a:tr>
              <a:tr h="38129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Stuhl Tina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896463"/>
                  </a:ext>
                </a:extLst>
              </a:tr>
              <a:tr h="38129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Stuhl Erna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801743"/>
                  </a:ext>
                </a:extLst>
              </a:tr>
              <a:tr h="38129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Tisch Suse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575504"/>
                  </a:ext>
                </a:extLst>
              </a:tr>
              <a:tr h="38129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Tisch Stulle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495259"/>
                  </a:ext>
                </a:extLst>
              </a:tr>
              <a:tr h="38129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Tisch Schubs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020613"/>
                  </a:ext>
                </a:extLst>
              </a:tr>
              <a:tr h="40035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071191"/>
                  </a:ext>
                </a:extLst>
              </a:tr>
            </a:tbl>
          </a:graphicData>
        </a:graphic>
      </p:graphicFrame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D21A14BD-049E-92F2-8855-26E38F105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04.04.2025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A75B1DF-73EA-7DDC-4D6F-AEA7847A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25BDC9E-EAC1-280D-6309-A6CA3D9D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5D3D-DA95-4D5A-9057-E43DED8F0C7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743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0B23B-C534-B805-E08D-016201F0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E84ED8A-0315-84AF-A1F7-50040AA7E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65" y="1825625"/>
            <a:ext cx="3481070" cy="4351338"/>
          </a:xfrm>
          <a:ln>
            <a:noFill/>
          </a:ln>
          <a:effectLst>
            <a:softEdge rad="12700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F2C5CC8-55C6-2045-4CCD-65C431922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9001" y="2338824"/>
            <a:ext cx="5303674" cy="3740195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A9B40B5-0269-F752-DB71-1C0F53D85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04.04.2025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5D0669EA-AFF7-6FCC-B250-2D8F2D4A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225096E-3D13-6953-102A-4240D7381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5D3D-DA95-4D5A-9057-E43DED8F0C7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6660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310FE8-05A9-CE4B-B216-4A503BD02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Kätzchen sind:</a:t>
            </a:r>
          </a:p>
        </p:txBody>
      </p:sp>
      <p:pic>
        <p:nvPicPr>
          <p:cNvPr id="3074" name="Picture 2" descr="Bilder Kätzchen Katzen Flaumig Gras Drei 3 ein Tier">
            <a:extLst>
              <a:ext uri="{FF2B5EF4-FFF2-40B4-BE49-F238E27FC236}">
                <a16:creationId xmlns:a16="http://schemas.microsoft.com/office/drawing/2014/main" id="{666996F1-C8DE-BE34-9FF6-E3F4527D50D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29" y="2571109"/>
            <a:ext cx="4697412" cy="31308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185933F-3C8E-695B-AC5F-919D63DA1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929" y="2131198"/>
            <a:ext cx="4358252" cy="3804991"/>
          </a:xfrm>
        </p:spPr>
        <p:txBody>
          <a:bodyPr/>
          <a:lstStyle/>
          <a:p>
            <a:r>
              <a:rPr lang="de-DE" dirty="0"/>
              <a:t>Süß</a:t>
            </a:r>
          </a:p>
          <a:p>
            <a:r>
              <a:rPr lang="de-DE" dirty="0"/>
              <a:t>Anschmiegsam</a:t>
            </a:r>
          </a:p>
          <a:p>
            <a:r>
              <a:rPr lang="de-DE" dirty="0"/>
              <a:t>Verspielt</a:t>
            </a:r>
          </a:p>
          <a:p>
            <a:endParaRPr lang="de-DE" dirty="0"/>
          </a:p>
        </p:txBody>
      </p:sp>
      <p:pic>
        <p:nvPicPr>
          <p:cNvPr id="3076" name="Picture 4" descr="Sind getigerte Katzenbabys die süßesten?">
            <a:extLst>
              <a:ext uri="{FF2B5EF4-FFF2-40B4-BE49-F238E27FC236}">
                <a16:creationId xmlns:a16="http://schemas.microsoft.com/office/drawing/2014/main" id="{97FAC4B1-710E-BA71-4560-1574B82A9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721" y="3141192"/>
            <a:ext cx="3156650" cy="2356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58B6854-F2F1-31AB-6B7B-31B886AC3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04.04.2025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FE3F165-B7D9-4990-DC7E-8F005EB3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227D8B-427A-6244-3F17-F63007B60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5D3D-DA95-4D5A-9057-E43DED8F0C7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882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237</Words>
  <Application>Microsoft Office PowerPoint</Application>
  <PresentationFormat>Breitbild</PresentationFormat>
  <Paragraphs>149</Paragraphs>
  <Slides>16</Slides>
  <Notes>0</Notes>
  <HiddenSlides>0</HiddenSlides>
  <MMClips>1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</vt:lpstr>
      <vt:lpstr>Microsoft Excel-Arbeitsblatt</vt:lpstr>
      <vt:lpstr>1. Präsentation</vt:lpstr>
      <vt:lpstr>2. Folie</vt:lpstr>
      <vt:lpstr>3. Folie</vt:lpstr>
      <vt:lpstr>PowerPoint-Präsentation</vt:lpstr>
      <vt:lpstr>Tabellen Excel</vt:lpstr>
      <vt:lpstr>Tabelle einfügen</vt:lpstr>
      <vt:lpstr>PowerPoint-Präsentation</vt:lpstr>
      <vt:lpstr>PowerPoint-Präsentation</vt:lpstr>
      <vt:lpstr>Kätzchen sind:</vt:lpstr>
      <vt:lpstr>PowerPoint-Präsentation</vt:lpstr>
      <vt:lpstr>PowerPoint-Präsentation</vt:lpstr>
      <vt:lpstr>SmartArt</vt:lpstr>
      <vt:lpstr>Diagramme erzeugen</vt:lpstr>
      <vt:lpstr>Diagramm aus Excel</vt:lpstr>
      <vt:lpstr>PowerPoint-Präsentation</vt:lpstr>
      <vt:lpstr>Wortart gestalten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Juergen Hille</dc:creator>
  <cp:lastModifiedBy>Juergen Hille</cp:lastModifiedBy>
  <cp:revision>2</cp:revision>
  <dcterms:created xsi:type="dcterms:W3CDTF">2025-04-04T07:01:23Z</dcterms:created>
  <dcterms:modified xsi:type="dcterms:W3CDTF">2025-04-04T08:55:22Z</dcterms:modified>
</cp:coreProperties>
</file>